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69" r:id="rId2"/>
    <p:sldId id="370" r:id="rId3"/>
    <p:sldId id="368" r:id="rId4"/>
    <p:sldId id="386" r:id="rId5"/>
    <p:sldId id="388" r:id="rId6"/>
    <p:sldId id="389" r:id="rId7"/>
    <p:sldId id="33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210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CC404-762B-4F6D-8339-C7647050258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D62-5635-49BB-A46F-5A44FDA3D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FD7E8-F5E2-45C7-B60B-9F211A21874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6E5-8E95-41D1-BC0C-EF09212476F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9FD1-722A-4C9C-BB83-3BE626A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6E5-8E95-41D1-BC0C-EF09212476F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9FD1-722A-4C9C-BB83-3BE626A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6E5-8E95-41D1-BC0C-EF09212476F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9FD1-722A-4C9C-BB83-3BE626A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6E5-8E95-41D1-BC0C-EF09212476F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9FD1-722A-4C9C-BB83-3BE626A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6E5-8E95-41D1-BC0C-EF09212476F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9FD1-722A-4C9C-BB83-3BE626A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6E5-8E95-41D1-BC0C-EF09212476F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9FD1-722A-4C9C-BB83-3BE626A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6E5-8E95-41D1-BC0C-EF09212476F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9FD1-722A-4C9C-BB83-3BE626A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6E5-8E95-41D1-BC0C-EF09212476F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9FD1-722A-4C9C-BB83-3BE626A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6E5-8E95-41D1-BC0C-EF09212476F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9FD1-722A-4C9C-BB83-3BE626A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6E5-8E95-41D1-BC0C-EF09212476F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9FD1-722A-4C9C-BB83-3BE626A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D6E5-8E95-41D1-BC0C-EF09212476F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9FD1-722A-4C9C-BB83-3BE626A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D6E5-8E95-41D1-BC0C-EF09212476FB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09FD1-722A-4C9C-BB83-3BE626A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55" Type="http://schemas.openxmlformats.org/officeDocument/2006/relationships/image" Target="../media/image8.png"/><Relationship Id="rId3" Type="http://schemas.openxmlformats.org/officeDocument/2006/relationships/image" Target="../media/image2.png"/><Relationship Id="rId154" Type="http://schemas.openxmlformats.org/officeDocument/2006/relationships/image" Target="../media/image7.png"/><Relationship Id="rId159" Type="http://schemas.openxmlformats.org/officeDocument/2006/relationships/image" Target="../media/image12.jpeg"/><Relationship Id="rId158" Type="http://schemas.openxmlformats.org/officeDocument/2006/relationships/image" Target="../media/image11.jpeg"/><Relationship Id="rId2" Type="http://schemas.openxmlformats.org/officeDocument/2006/relationships/audio" Target="../media/audio1.wav"/><Relationship Id="rId153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57" Type="http://schemas.openxmlformats.org/officeDocument/2006/relationships/image" Target="../media/image10.png"/><Relationship Id="rId5" Type="http://schemas.openxmlformats.org/officeDocument/2006/relationships/image" Target="../media/image4.png"/><Relationship Id="rId152" Type="http://schemas.microsoft.com/office/2007/relationships/hdphoto" Target="../media/hdphoto8.wdp"/><Relationship Id="rId156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audio" Target="../media/audio4.wav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jpeg"/><Relationship Id="rId7" Type="http://schemas.openxmlformats.org/officeDocument/2006/relationships/image" Target="../media/image44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шаблон смешар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1340768"/>
            <a:ext cx="533011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ДИФФЕРЕНЦИАЦИЯ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ЗВУКОВ </a:t>
            </a:r>
            <a:r>
              <a:rPr lang="en-US" sz="4000" b="1" dirty="0" smtClean="0">
                <a:solidFill>
                  <a:srgbClr val="002060"/>
                </a:solidFill>
              </a:rPr>
              <a:t>[</a:t>
            </a:r>
            <a:r>
              <a:rPr lang="ru-RU" sz="4000" b="1" dirty="0" smtClean="0">
                <a:solidFill>
                  <a:srgbClr val="002060"/>
                </a:solidFill>
              </a:rPr>
              <a:t>Л</a:t>
            </a:r>
            <a:r>
              <a:rPr lang="en-US" sz="4000" b="1" dirty="0" smtClean="0">
                <a:solidFill>
                  <a:srgbClr val="002060"/>
                </a:solidFill>
              </a:rPr>
              <a:t>]</a:t>
            </a:r>
            <a:r>
              <a:rPr lang="ru-RU" sz="4000" b="1" dirty="0" smtClean="0">
                <a:solidFill>
                  <a:srgbClr val="002060"/>
                </a:solidFill>
              </a:rPr>
              <a:t> – </a:t>
            </a:r>
            <a:r>
              <a:rPr lang="en-US" sz="4000" b="1" dirty="0" smtClean="0">
                <a:solidFill>
                  <a:srgbClr val="002060"/>
                </a:solidFill>
              </a:rPr>
              <a:t>[</a:t>
            </a:r>
            <a:r>
              <a:rPr lang="ru-RU" sz="4000" b="1" dirty="0" err="1" smtClean="0">
                <a:solidFill>
                  <a:srgbClr val="002060"/>
                </a:solidFill>
              </a:rPr>
              <a:t>Р</a:t>
            </a:r>
            <a:r>
              <a:rPr lang="en-US" sz="4000" b="1" dirty="0" smtClean="0">
                <a:solidFill>
                  <a:srgbClr val="002060"/>
                </a:solidFill>
              </a:rPr>
              <a:t>]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 СЛОВОСОЧЕТАНИЯХ,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ПРЕДЛОЖЕНИЯХ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1001freedownloads.s3.amazonaws.com/vector/thumb/86908/13270097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4683" y="4365104"/>
            <a:ext cx="3323861" cy="2492896"/>
          </a:xfrm>
          <a:prstGeom prst="rect">
            <a:avLst/>
          </a:prstGeom>
          <a:noFill/>
        </p:spPr>
      </p:pic>
      <p:pic>
        <p:nvPicPr>
          <p:cNvPr id="13" name="Picture 2" descr="http://www.pd4pic.com/images/bookshelves-rack-shelv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836712"/>
            <a:ext cx="4348795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56"/>
          <p:cNvPicPr/>
          <p:nvPr/>
        </p:nvPicPr>
        <p:blipFill>
          <a:blip r:embed="rId5" cstate="print"/>
          <a:srcRect t="7143" r="2977" b="11905"/>
          <a:stretch>
            <a:fillRect/>
          </a:stretch>
        </p:blipFill>
        <p:spPr bwMode="auto">
          <a:xfrm>
            <a:off x="0" y="3140968"/>
            <a:ext cx="26277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6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152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73016"/>
            <a:ext cx="1152128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bd9867e60db4"/>
          <p:cNvPicPr/>
          <p:nvPr/>
        </p:nvPicPr>
        <p:blipFill>
          <a:blip r:embed="rId1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5517232"/>
            <a:ext cx="1000132" cy="985838"/>
          </a:xfrm>
          <a:prstGeom prst="rect">
            <a:avLst/>
          </a:prstGeom>
          <a:noFill/>
        </p:spPr>
      </p:pic>
      <p:pic>
        <p:nvPicPr>
          <p:cNvPr id="7" name="Рисунок 6" descr="р7"/>
          <p:cNvPicPr/>
          <p:nvPr/>
        </p:nvPicPr>
        <p:blipFill>
          <a:blip r:embed="rId154" cstate="print"/>
          <a:srcRect/>
          <a:stretch>
            <a:fillRect/>
          </a:stretch>
        </p:blipFill>
        <p:spPr bwMode="auto">
          <a:xfrm>
            <a:off x="4283968" y="4725144"/>
            <a:ext cx="928694" cy="1071546"/>
          </a:xfrm>
          <a:prstGeom prst="rect">
            <a:avLst/>
          </a:prstGeom>
          <a:noFill/>
        </p:spPr>
      </p:pic>
      <p:pic>
        <p:nvPicPr>
          <p:cNvPr id="9" name="Picture 10" descr="C:\Users\Альбина\Pictures\Новая папка\96011341_2__3_.png"/>
          <p:cNvPicPr>
            <a:picLocks noChangeAspect="1" noChangeArrowheads="1"/>
          </p:cNvPicPr>
          <p:nvPr/>
        </p:nvPicPr>
        <p:blipFill>
          <a:blip r:embed="rId155" cstate="print"/>
          <a:srcRect/>
          <a:stretch>
            <a:fillRect/>
          </a:stretch>
        </p:blipFill>
        <p:spPr bwMode="auto">
          <a:xfrm>
            <a:off x="5220072" y="5229200"/>
            <a:ext cx="105092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D:\Света\практика по работе\изготовить презентацию\картинки\л\ил.gif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15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509120"/>
            <a:ext cx="928477" cy="89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Jenya\Рабочий стол\женя\картинки\школьгые предметы\школьн.принадл\7d8f85c0e864t.png"/>
          <p:cNvPicPr/>
          <p:nvPr/>
        </p:nvPicPr>
        <p:blipFill>
          <a:blip r:embed="rId157" cstate="print"/>
          <a:srcRect/>
          <a:stretch>
            <a:fillRect/>
          </a:stretch>
        </p:blipFill>
        <p:spPr bwMode="auto">
          <a:xfrm>
            <a:off x="7164288" y="2924944"/>
            <a:ext cx="1285884" cy="122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www.rf-54.ru/userfiles/catalog/large/111389.jpg"/>
          <p:cNvPicPr>
            <a:picLocks noChangeAspect="1" noChangeArrowheads="1"/>
          </p:cNvPicPr>
          <p:nvPr/>
        </p:nvPicPr>
        <p:blipFill>
          <a:blip r:embed="rId15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1538" t="7284" r="13252" b="8947"/>
          <a:stretch>
            <a:fillRect/>
          </a:stretch>
        </p:blipFill>
        <p:spPr bwMode="auto">
          <a:xfrm>
            <a:off x="3635896" y="5793310"/>
            <a:ext cx="1296144" cy="1064690"/>
          </a:xfrm>
          <a:prstGeom prst="rect">
            <a:avLst/>
          </a:prstGeom>
          <a:noFill/>
        </p:spPr>
      </p:pic>
      <p:pic>
        <p:nvPicPr>
          <p:cNvPr id="5" name="Рисунок 4" descr="61e83d45-0e70-11db-ba47-000423c1865b"/>
          <p:cNvPicPr/>
          <p:nvPr/>
        </p:nvPicPr>
        <p:blipFill>
          <a:blip r:embed="rId15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5589240"/>
            <a:ext cx="1242442" cy="126876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78954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Нюше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навести порядок. На полку убери предметы, в названии которых есть звук [л], а в коробку предметы со звуком [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]. Щелкни мышкой на предмет и называй по образцу: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 полке глобус, в коробке барабан.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02812 -0.485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2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0.24462 0.0858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-0.07882 -0.1835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26424 -0.0569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0.56216 -0.1763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-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38594 -0.2016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-1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10295 -0.4254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-0.16771 -0.50023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-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2eb9622e5d2"/>
          <p:cNvPicPr>
            <a:picLocks noGrp="1"/>
          </p:cNvPicPr>
          <p:nvPr>
            <p:ph idx="1"/>
          </p:nvPr>
        </p:nvPicPr>
        <p:blipFill>
          <a:blip r:embed="rId4" cstate="print"/>
          <a:srcRect b="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53" r="27899"/>
          <a:stretch/>
        </p:blipFill>
        <p:spPr>
          <a:xfrm>
            <a:off x="3929058" y="3214686"/>
            <a:ext cx="1571636" cy="1703746"/>
          </a:xfrm>
          <a:prstGeom prst="rect">
            <a:avLst/>
          </a:prstGeom>
        </p:spPr>
      </p:pic>
      <p:pic>
        <p:nvPicPr>
          <p:cNvPr id="14" name="Picture 2" descr="D:\Света\практика по работе\изготовить презентацию\картинки\л\Рисунок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3000372"/>
            <a:ext cx="2057414" cy="1143008"/>
          </a:xfrm>
          <a:prstGeom prst="rect">
            <a:avLst/>
          </a:prstGeom>
          <a:noFill/>
        </p:spPr>
      </p:pic>
      <p:pic>
        <p:nvPicPr>
          <p:cNvPr id="15" name="Picture 3" descr="D:\Света\практика по работе\изготовить презентацию\картинки\л\Рисунок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357694"/>
            <a:ext cx="2357454" cy="1928826"/>
          </a:xfrm>
          <a:prstGeom prst="rect">
            <a:avLst/>
          </a:prstGeom>
          <a:noFill/>
        </p:spPr>
      </p:pic>
      <p:pic>
        <p:nvPicPr>
          <p:cNvPr id="16" name="Рисунок 15" descr="D:\Каталог картинок\Ш\BALLOON G г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714620"/>
            <a:ext cx="1571636" cy="1195389"/>
          </a:xfrm>
          <a:prstGeom prst="rect">
            <a:avLst/>
          </a:prstGeom>
          <a:noFill/>
        </p:spPr>
      </p:pic>
      <p:sp>
        <p:nvSpPr>
          <p:cNvPr id="20" name="Овал 19">
            <a:hlinkClick r:id="" action="ppaction://noaction" highlightClick="1"/>
          </p:cNvPr>
          <p:cNvSpPr/>
          <p:nvPr/>
        </p:nvSpPr>
        <p:spPr>
          <a:xfrm>
            <a:off x="6858016" y="2786058"/>
            <a:ext cx="857256" cy="85725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и по запросу клипарт груш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1000108"/>
            <a:ext cx="1357322" cy="1437164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клипарт яблоко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980728"/>
            <a:ext cx="1214446" cy="1214446"/>
          </a:xfrm>
          <a:prstGeom prst="rect">
            <a:avLst/>
          </a:prstGeom>
          <a:noFill/>
        </p:spPr>
      </p:pic>
      <p:sp>
        <p:nvSpPr>
          <p:cNvPr id="22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533400"/>
          </a:xfrm>
          <a:prstGeom prst="actionButtonDocumen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Овал 22">
            <a:hlinkClick r:id="" action="ppaction://noaction" highlightClick="1"/>
          </p:cNvPr>
          <p:cNvSpPr/>
          <p:nvPr/>
        </p:nvSpPr>
        <p:spPr>
          <a:xfrm>
            <a:off x="6786578" y="857232"/>
            <a:ext cx="857256" cy="8572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" action="ppaction://noaction" highlightClick="1"/>
          </p:cNvPr>
          <p:cNvSpPr/>
          <p:nvPr/>
        </p:nvSpPr>
        <p:spPr>
          <a:xfrm>
            <a:off x="6786578" y="1857364"/>
            <a:ext cx="857256" cy="8572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" action="ppaction://noaction" highlightClick="1"/>
          </p:cNvPr>
          <p:cNvSpPr/>
          <p:nvPr/>
        </p:nvSpPr>
        <p:spPr>
          <a:xfrm>
            <a:off x="7786710" y="857232"/>
            <a:ext cx="857256" cy="857256"/>
          </a:xfrm>
          <a:prstGeom prst="ellipse">
            <a:avLst/>
          </a:prstGeom>
          <a:solidFill>
            <a:srgbClr val="FD6A0F"/>
          </a:solidFill>
          <a:ln>
            <a:solidFill>
              <a:srgbClr val="FD6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" action="ppaction://noaction" highlightClick="1"/>
          </p:cNvPr>
          <p:cNvSpPr/>
          <p:nvPr/>
        </p:nvSpPr>
        <p:spPr>
          <a:xfrm>
            <a:off x="7786710" y="1857364"/>
            <a:ext cx="857256" cy="85725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hlinkClick r:id="" action="ppaction://noaction" highlightClick="1"/>
          </p:cNvPr>
          <p:cNvSpPr/>
          <p:nvPr/>
        </p:nvSpPr>
        <p:spPr>
          <a:xfrm>
            <a:off x="7858148" y="2786058"/>
            <a:ext cx="857256" cy="8572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Картинки по запросу рисунок ромашк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4546" y="642918"/>
            <a:ext cx="1428760" cy="2079417"/>
          </a:xfrm>
          <a:prstGeom prst="rect">
            <a:avLst/>
          </a:prstGeom>
          <a:noFill/>
        </p:spPr>
      </p:pic>
      <p:sp>
        <p:nvSpPr>
          <p:cNvPr id="28" name="Овал 27">
            <a:hlinkClick r:id="" action="ppaction://noaction" highlightClick="1"/>
          </p:cNvPr>
          <p:cNvSpPr/>
          <p:nvPr/>
        </p:nvSpPr>
        <p:spPr>
          <a:xfrm>
            <a:off x="7929586" y="3786190"/>
            <a:ext cx="785818" cy="7858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hlinkClick r:id="" action="ppaction://noaction" highlightClick="1"/>
          </p:cNvPr>
          <p:cNvSpPr/>
          <p:nvPr/>
        </p:nvSpPr>
        <p:spPr>
          <a:xfrm>
            <a:off x="6858016" y="3786190"/>
            <a:ext cx="857256" cy="785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Картинки по запросу клипарт черная лошадь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500570"/>
            <a:ext cx="1695450" cy="1809751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4355976" y="5229200"/>
            <a:ext cx="4788024" cy="1628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нарисовал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Бараш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Бараш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нарисовал картинки. Щелкни мышкой на  цвет краски и называй картинки: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голубой шар,  красное яблоко и т.д.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Света\практика по работе\изготовить презентацию\картинки\л\38791.27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50" r="22474"/>
          <a:stretch>
            <a:fillRect/>
          </a:stretch>
        </p:blipFill>
        <p:spPr bwMode="auto">
          <a:xfrm>
            <a:off x="2051720" y="2780928"/>
            <a:ext cx="117013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ttp://www.highaltituderhubarb.com/SiteImages/pie%2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276872"/>
            <a:ext cx="2370876" cy="1604046"/>
          </a:xfrm>
          <a:prstGeom prst="rect">
            <a:avLst/>
          </a:prstGeom>
          <a:noFill/>
        </p:spPr>
      </p:pic>
      <p:pic>
        <p:nvPicPr>
          <p:cNvPr id="40964" name="Picture 4" descr="http://www.okclipart.com/img162/bubtydloqbapfxickaj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13577"/>
            <a:ext cx="2448272" cy="1644423"/>
          </a:xfrm>
          <a:prstGeom prst="rect">
            <a:avLst/>
          </a:prstGeom>
          <a:noFill/>
        </p:spPr>
      </p:pic>
      <p:pic>
        <p:nvPicPr>
          <p:cNvPr id="7" name="Рисунок 6" descr="D:\Света\практика по работе\изготовить презентацию\картинки\л\38791.27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50" r="22474"/>
          <a:stretch>
            <a:fillRect/>
          </a:stretch>
        </p:blipFill>
        <p:spPr bwMode="auto">
          <a:xfrm>
            <a:off x="2987824" y="2420888"/>
            <a:ext cx="1224136" cy="195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highaltituderhubarb.com/SiteImages/pie%2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772816"/>
            <a:ext cx="2158012" cy="1460030"/>
          </a:xfrm>
          <a:prstGeom prst="rect">
            <a:avLst/>
          </a:prstGeom>
          <a:noFill/>
        </p:spPr>
      </p:pic>
      <p:pic>
        <p:nvPicPr>
          <p:cNvPr id="9" name="Picture 4" descr="http://www.okclipart.com/img162/bubtydloqbapfxickaj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725144"/>
            <a:ext cx="2520280" cy="1692788"/>
          </a:xfrm>
          <a:prstGeom prst="rect">
            <a:avLst/>
          </a:prstGeom>
          <a:noFill/>
        </p:spPr>
      </p:pic>
      <p:pic>
        <p:nvPicPr>
          <p:cNvPr id="40966" name="Picture 6" descr="http://4.bp.blogspot.com/-880xFPLNweY/VM5ajZRnzfI/AAAAAAADels/fH0SGV54PbQ/s1600/i7gJ3BabY6EM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077072"/>
            <a:ext cx="2593303" cy="3630623"/>
          </a:xfrm>
          <a:prstGeom prst="rect">
            <a:avLst/>
          </a:prstGeom>
          <a:noFill/>
        </p:spPr>
      </p:pic>
      <p:pic>
        <p:nvPicPr>
          <p:cNvPr id="12" name="Picture 6" descr="http://4.bp.blogspot.com/-880xFPLNweY/VM5ajZRnzfI/AAAAAAADels/fH0SGV54PbQ/s1600/i7gJ3BabY6EM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502868"/>
            <a:ext cx="2396523" cy="3355132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Щелкни мышкой по картинке и изменяй слова по образцу.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Образец: хрустальный бокал - хрустальные бокалы.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Сладкий пирог -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Морская волна -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Розовое платье -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9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20071" y="5046218"/>
            <a:ext cx="1800200" cy="181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D:\Новая папка\50088863-0_a0e93_3a15f9be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92896"/>
            <a:ext cx="2700348" cy="2880320"/>
          </a:xfrm>
          <a:prstGeom prst="rect">
            <a:avLst/>
          </a:prstGeom>
          <a:noFill/>
        </p:spPr>
      </p:pic>
      <p:pic>
        <p:nvPicPr>
          <p:cNvPr id="16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19672" y="4220161"/>
            <a:ext cx="1872208" cy="188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84984"/>
            <a:ext cx="17743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рнгщщ"/>
          <p:cNvPicPr/>
          <p:nvPr/>
        </p:nvPicPr>
        <p:blipFill>
          <a:blip r:embed="rId5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5940152" y="1988840"/>
            <a:ext cx="1080120" cy="974027"/>
          </a:xfrm>
          <a:prstGeom prst="rect">
            <a:avLst/>
          </a:prstGeom>
          <a:noFill/>
        </p:spPr>
      </p:pic>
      <p:pic>
        <p:nvPicPr>
          <p:cNvPr id="3" name="Рисунок 2" descr="й8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 l="41315"/>
          <a:stretch>
            <a:fillRect/>
          </a:stretch>
        </p:blipFill>
        <p:spPr bwMode="auto">
          <a:xfrm rot="5042582">
            <a:off x="3773734" y="2667456"/>
            <a:ext cx="580090" cy="1379072"/>
          </a:xfrm>
          <a:prstGeom prst="rect">
            <a:avLst/>
          </a:prstGeom>
          <a:noFill/>
        </p:spPr>
      </p:pic>
      <p:pic>
        <p:nvPicPr>
          <p:cNvPr id="5" name="Picture 8" descr="http://lydialassila.com.au/wp-content/uploads/2014/10/eggPlant-v1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07788">
            <a:off x="4579725" y="3292709"/>
            <a:ext cx="886935" cy="886935"/>
          </a:xfrm>
          <a:prstGeom prst="rect">
            <a:avLst/>
          </a:prstGeom>
          <a:noFill/>
        </p:spPr>
      </p:pic>
      <p:pic>
        <p:nvPicPr>
          <p:cNvPr id="8" name="Picture 32" descr="https://img-fotki.yandex.ru/get/72428/111979596.3/0_15feaf_8445ed58_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1412776"/>
            <a:ext cx="734116" cy="1065422"/>
          </a:xfrm>
          <a:prstGeom prst="rect">
            <a:avLst/>
          </a:prstGeom>
          <a:noFill/>
        </p:spPr>
      </p:pic>
      <p:pic>
        <p:nvPicPr>
          <p:cNvPr id="10" name="Picture 11" descr="original (2)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18000"/>
          </a:blip>
          <a:srcRect/>
          <a:stretch>
            <a:fillRect/>
          </a:stretch>
        </p:blipFill>
        <p:spPr bwMode="auto">
          <a:xfrm>
            <a:off x="3923928" y="1700808"/>
            <a:ext cx="1105386" cy="894986"/>
          </a:xfrm>
          <a:prstGeom prst="rect">
            <a:avLst/>
          </a:prstGeom>
          <a:noFill/>
        </p:spPr>
      </p:pic>
      <p:pic>
        <p:nvPicPr>
          <p:cNvPr id="12" name="Рисунок 1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060848"/>
            <a:ext cx="8905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https://im0-tub-ru.yandex.net/i?id=3a00344d27355fcaee8f46f6a9525e7f&amp;n=33&amp;h=215&amp;w=24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2564904"/>
            <a:ext cx="920698" cy="801418"/>
          </a:xfrm>
          <a:prstGeom prst="rect">
            <a:avLst/>
          </a:prstGeom>
          <a:noFill/>
        </p:spPr>
      </p:pic>
      <p:pic>
        <p:nvPicPr>
          <p:cNvPr id="18" name="Picture 2" descr="D:\Новая папка\24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4838" y="2060848"/>
            <a:ext cx="2049162" cy="2376264"/>
          </a:xfrm>
          <a:prstGeom prst="rect">
            <a:avLst/>
          </a:prstGeom>
          <a:noFill/>
        </p:spPr>
      </p:pic>
      <p:pic>
        <p:nvPicPr>
          <p:cNvPr id="19" name="Picture 3" descr="D:\Новая папка\82417649_kop_8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50438" y="4135801"/>
            <a:ext cx="2989714" cy="2722199"/>
          </a:xfrm>
          <a:prstGeom prst="rect">
            <a:avLst/>
          </a:prstGeom>
          <a:noFill/>
        </p:spPr>
      </p:pic>
      <p:pic>
        <p:nvPicPr>
          <p:cNvPr id="13" name="Рисунок 14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5856" y="1700808"/>
            <a:ext cx="7926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смородина"/>
          <p:cNvPicPr>
            <a:picLocks noChangeAspect="1" noChangeArrowheads="1"/>
          </p:cNvPicPr>
          <p:nvPr/>
        </p:nvPicPr>
        <p:blipFill>
          <a:blip r:embed="rId15" cstate="print">
            <a:lum contrast="24000"/>
          </a:blip>
          <a:srcRect/>
          <a:stretch>
            <a:fillRect/>
          </a:stretch>
        </p:blipFill>
        <p:spPr bwMode="auto">
          <a:xfrm>
            <a:off x="6948264" y="1196752"/>
            <a:ext cx="1155263" cy="1023672"/>
          </a:xfrm>
          <a:prstGeom prst="rect">
            <a:avLst/>
          </a:prstGeom>
          <a:noFill/>
        </p:spPr>
      </p:pic>
      <p:pic>
        <p:nvPicPr>
          <p:cNvPr id="7" name="Picture 5" descr="http://bzon.by/userfiles/bullet_klubnika_bzon.by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27291">
            <a:off x="2689704" y="2440142"/>
            <a:ext cx="648530" cy="83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Помоги Крошу собрать овощи,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Нюше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фрукты, 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Копатычу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ягоды.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Щелкай мышкой по картинке и называй по образцу: 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Крош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сорвал баклажан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45973 0.593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" y="2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3158 0.6678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3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46 C -3.33333E-6 -0.00069 -0.01996 0.37686 -0.03941 0.7548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C 1.66667E-6 -0.00047 0.10035 0.37268 0.20226 0.7458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3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64167 0.4305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0.34132 0.4094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2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02796 0.6301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0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03611 0.37222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1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26841 0.45162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2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-0.58663 0.6638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3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clipart-work.net/data_gallery/clipart-mirror-royalty-free-vector-design-UUTTeO-clipar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1556792"/>
            <a:ext cx="2016224" cy="2016224"/>
          </a:xfrm>
          <a:prstGeom prst="rect">
            <a:avLst/>
          </a:prstGeom>
          <a:noFill/>
        </p:spPr>
      </p:pic>
      <p:sp>
        <p:nvSpPr>
          <p:cNvPr id="1031" name="AutoShape 7" descr="http://paritet-furniture.ru/admin/imgs/18141752013-12-06-0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 descr="https://im0-tub-ru.yandex.net/i?id=f3f883709e1bd4008a460406d31dbe19&amp;n=33&amp;h=215&amp;w=3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3933056"/>
            <a:ext cx="2843808" cy="1892939"/>
          </a:xfrm>
          <a:prstGeom prst="rect">
            <a:avLst/>
          </a:prstGeom>
          <a:noFill/>
        </p:spPr>
      </p:pic>
      <p:pic>
        <p:nvPicPr>
          <p:cNvPr id="19460" name="Picture 4" descr="http://poigraem.net/uploads/posts/2011-04/1302068695_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412776"/>
            <a:ext cx="1095530" cy="1452957"/>
          </a:xfrm>
          <a:prstGeom prst="rect">
            <a:avLst/>
          </a:prstGeom>
          <a:noFill/>
        </p:spPr>
      </p:pic>
      <p:pic>
        <p:nvPicPr>
          <p:cNvPr id="19464" name="Picture 8" descr="http://img1.picmix.com/output/stamp/thumb/7/7/9/7/307977_d53f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2975" y="5013176"/>
            <a:ext cx="2021025" cy="1628800"/>
          </a:xfrm>
          <a:prstGeom prst="rect">
            <a:avLst/>
          </a:prstGeom>
          <a:noFill/>
        </p:spPr>
      </p:pic>
      <p:pic>
        <p:nvPicPr>
          <p:cNvPr id="7" name="Picture 2" descr="D:\Новая папка\2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0" y="1412776"/>
            <a:ext cx="1525362" cy="1858838"/>
          </a:xfrm>
          <a:prstGeom prst="rect">
            <a:avLst/>
          </a:prstGeom>
          <a:noFill/>
        </p:spPr>
      </p:pic>
      <p:pic>
        <p:nvPicPr>
          <p:cNvPr id="8" name="Picture 4" descr="D:\Новая папка\1916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980728"/>
            <a:ext cx="1681597" cy="1905791"/>
          </a:xfrm>
          <a:prstGeom prst="rect">
            <a:avLst/>
          </a:prstGeom>
          <a:noFill/>
        </p:spPr>
      </p:pic>
      <p:pic>
        <p:nvPicPr>
          <p:cNvPr id="9" name="Picture 4" descr="D:\Новая папка\82417627_k_1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221088"/>
            <a:ext cx="2376159" cy="1556792"/>
          </a:xfrm>
          <a:prstGeom prst="rect">
            <a:avLst/>
          </a:prstGeom>
          <a:noFill/>
        </p:spPr>
      </p:pic>
      <p:pic>
        <p:nvPicPr>
          <p:cNvPr id="10" name="Picture 3" descr="D:\Новая папка\82417649_kop_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5229200"/>
            <a:ext cx="2171733" cy="1628800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>
            <a:off x="1475656" y="2276872"/>
            <a:ext cx="978408" cy="21602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228184" y="5949280"/>
            <a:ext cx="978408" cy="21602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555776" y="5013176"/>
            <a:ext cx="978408" cy="21602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796136" y="2060848"/>
            <a:ext cx="978408" cy="21602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-181228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Составь по опорным картинкам предложение.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Образец: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Нюша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купила новое зеркало.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Лосяш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прочитал журнал.</a:t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Крош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спал на раскладушке.</a:t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Копатыч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поймал рыбу.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Лы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 - 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лы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ры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Лосяш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надул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Ол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ол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– ор, у 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Лосяша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Ор – 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ор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ол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Лосяш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играл в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4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 descr="D:\Новая папка\82417655_large_l_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214817"/>
            <a:ext cx="2411760" cy="2643183"/>
          </a:xfrm>
          <a:prstGeom prst="rect">
            <a:avLst/>
          </a:prstGeom>
          <a:noFill/>
        </p:spPr>
      </p:pic>
      <p:pic>
        <p:nvPicPr>
          <p:cNvPr id="6" name="Рисунок 5" descr="http://im5-tub-ru.yandex.net/i?id=282955706-66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47463" y="4873817"/>
            <a:ext cx="1395412" cy="19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4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47394">
            <a:off x="3901487" y="4890828"/>
            <a:ext cx="1478032" cy="15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шары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4653136"/>
            <a:ext cx="1500198" cy="18573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Лосяш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произносит начало фразы, а ты закончи её, выбрав подходящее слово-картинку и щелкни по ней мышкой.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Лосяш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надул…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(шары)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ор,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Лосяша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(мухомор)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Лосяш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играл в…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(футбол)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3.7037E-6 L 0.05035 -0.3011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1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13698 -0.6182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3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06545 -0.4613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3915</TotalTime>
  <Words>155</Words>
  <Application>Microsoft Office PowerPoint</Application>
  <PresentationFormat>Экран (4:3)</PresentationFormat>
  <Paragraphs>20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KOt</cp:lastModifiedBy>
  <cp:revision>429</cp:revision>
  <dcterms:created xsi:type="dcterms:W3CDTF">2013-07-13T16:37:07Z</dcterms:created>
  <dcterms:modified xsi:type="dcterms:W3CDTF">2020-04-22T07:23:44Z</dcterms:modified>
</cp:coreProperties>
</file>