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62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24" autoAdjust="0"/>
    <p:restoredTop sz="94660"/>
  </p:normalViewPr>
  <p:slideViewPr>
    <p:cSldViewPr>
      <p:cViewPr>
        <p:scale>
          <a:sx n="114" d="100"/>
          <a:sy n="114" d="100"/>
        </p:scale>
        <p:origin x="-7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514600"/>
            <a:ext cx="80010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914400" y="3429000"/>
            <a:ext cx="70866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fld id="{74E019B7-8C43-4E8C-AD39-8FCC4A5184A6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</p:spPr>
        <p:txBody>
          <a:bodyPr/>
          <a:lstStyle>
            <a:lvl1pPr algn="r"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fld id="{6AB4B258-B329-477C-810F-E3B46DDB57F8}" type="slidenum">
              <a:rPr lang="ru-RU" smtClean="0"/>
              <a:t>‹#›</a:t>
            </a:fld>
            <a:endParaRPr lang="ru-RU"/>
          </a:p>
        </p:txBody>
      </p:sp>
      <p:sp>
        <p:nvSpPr>
          <p:cNvPr id="3090" name="Oval 18"/>
          <p:cNvSpPr>
            <a:spLocks noChangeArrowheads="1"/>
          </p:cNvSpPr>
          <p:nvPr/>
        </p:nvSpPr>
        <p:spPr bwMode="white">
          <a:xfrm>
            <a:off x="228600" y="228600"/>
            <a:ext cx="1219200" cy="12192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304800" y="652463"/>
            <a:ext cx="107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effectLst/>
                <a:latin typeface="Arial" charset="0"/>
              </a:rPr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E019B7-8C43-4E8C-AD39-8FCC4A5184A6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B4B258-B329-477C-810F-E3B46DDB57F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0055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0055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E019B7-8C43-4E8C-AD39-8FCC4A5184A6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B4B258-B329-477C-810F-E3B46DDB57F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82296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04800" y="64770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74E019B7-8C43-4E8C-AD39-8FCC4A5184A6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352800" y="648017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6AB4B258-B329-477C-810F-E3B46DDB57F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5943600" y="6480175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E019B7-8C43-4E8C-AD39-8FCC4A5184A6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B4B258-B329-477C-810F-E3B46DDB57F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E019B7-8C43-4E8C-AD39-8FCC4A5184A6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B4B258-B329-477C-810F-E3B46DDB57F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E019B7-8C43-4E8C-AD39-8FCC4A5184A6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B4B258-B329-477C-810F-E3B46DDB57F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E019B7-8C43-4E8C-AD39-8FCC4A5184A6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B4B258-B329-477C-810F-E3B46DDB57F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E019B7-8C43-4E8C-AD39-8FCC4A5184A6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B4B258-B329-477C-810F-E3B46DDB57F8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E019B7-8C43-4E8C-AD39-8FCC4A5184A6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B4B258-B329-477C-810F-E3B46DDB57F8}" type="slidenum">
              <a:rPr lang="ru-RU" smtClean="0"/>
              <a:t>‹#›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E019B7-8C43-4E8C-AD39-8FCC4A5184A6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B4B258-B329-477C-810F-E3B46DDB57F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E019B7-8C43-4E8C-AD39-8FCC4A5184A6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B4B258-B329-477C-810F-E3B46DDB57F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9" name="Object 15"/>
          <p:cNvGraphicFramePr>
            <a:graphicFrameLocks noChangeAspect="1"/>
          </p:cNvGraphicFramePr>
          <p:nvPr/>
        </p:nvGraphicFramePr>
        <p:xfrm>
          <a:off x="0" y="0"/>
          <a:ext cx="9144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Image" r:id="rId15" imgW="7377778" imgH="1219048" progId="Photoshop.Image.6">
                  <p:embed/>
                </p:oleObj>
              </mc:Choice>
              <mc:Fallback>
                <p:oleObj name="Image" r:id="rId15" imgW="7377778" imgH="1219048" progId="Photoshop.Image.6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905" b="12500"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5BCD8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2B166E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DDDDD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4770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74E019B7-8C43-4E8C-AD39-8FCC4A5184A6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319088"/>
            <a:ext cx="8229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>
            <a:off x="425450" y="6524625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52800" y="648017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6AB4B258-B329-477C-810F-E3B46DDB57F8}" type="slidenum">
              <a:rPr lang="ru-RU" smtClean="0"/>
              <a:t>‹#›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6480175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Художественно-эстетическое развитие. Аппликация.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3654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maam.ru/upload/blogs/detsad-312826-15050426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00"/>
          <a:stretch/>
        </p:blipFill>
        <p:spPr bwMode="auto">
          <a:xfrm>
            <a:off x="0" y="0"/>
            <a:ext cx="9144000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ромаш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8103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User\Desktop\ножниц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4932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User\Desktop\с клеем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8113" y="-158750"/>
            <a:ext cx="9355668" cy="7016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User\Desktop\баб сче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User\Desktop\реж ножниц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C:\Users\User\Desktop\полос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0700" y="0"/>
            <a:ext cx="91847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User\Desktop\капель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77" y="0"/>
            <a:ext cx="9134323" cy="68650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User\Desktop\наклеи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36413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mple">
  <a:themeElements>
    <a:clrScheme name="sample 3">
      <a:dk1>
        <a:srgbClr val="2B166E"/>
      </a:dk1>
      <a:lt1>
        <a:srgbClr val="FFFFFF"/>
      </a:lt1>
      <a:dk2>
        <a:srgbClr val="3F9D6C"/>
      </a:dk2>
      <a:lt2>
        <a:srgbClr val="DDDDDD"/>
      </a:lt2>
      <a:accent1>
        <a:srgbClr val="5BCD81"/>
      </a:accent1>
      <a:accent2>
        <a:srgbClr val="3399FF"/>
      </a:accent2>
      <a:accent3>
        <a:srgbClr val="FFFFFF"/>
      </a:accent3>
      <a:accent4>
        <a:srgbClr val="23115D"/>
      </a:accent4>
      <a:accent5>
        <a:srgbClr val="B5E3C1"/>
      </a:accent5>
      <a:accent6>
        <a:srgbClr val="2D8AE7"/>
      </a:accent6>
      <a:hlink>
        <a:srgbClr val="6666FF"/>
      </a:hlink>
      <a:folHlink>
        <a:srgbClr val="6C9BBE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lnDef>
  </a:objectDefaults>
  <a:extraClrSchemeLst>
    <a:extraClrScheme>
      <a:clrScheme name="sample 1">
        <a:dk1>
          <a:srgbClr val="2B166E"/>
        </a:dk1>
        <a:lt1>
          <a:srgbClr val="FFFFFF"/>
        </a:lt1>
        <a:dk2>
          <a:srgbClr val="336699"/>
        </a:dk2>
        <a:lt2>
          <a:srgbClr val="DDDDDD"/>
        </a:lt2>
        <a:accent1>
          <a:srgbClr val="458F8F"/>
        </a:accent1>
        <a:accent2>
          <a:srgbClr val="CCCC00"/>
        </a:accent2>
        <a:accent3>
          <a:srgbClr val="FFFFFF"/>
        </a:accent3>
        <a:accent4>
          <a:srgbClr val="23115D"/>
        </a:accent4>
        <a:accent5>
          <a:srgbClr val="B0C6C6"/>
        </a:accent5>
        <a:accent6>
          <a:srgbClr val="B9B900"/>
        </a:accent6>
        <a:hlink>
          <a:srgbClr val="9999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666633"/>
        </a:dk1>
        <a:lt1>
          <a:srgbClr val="FFFFFF"/>
        </a:lt1>
        <a:dk2>
          <a:srgbClr val="000066"/>
        </a:dk2>
        <a:lt2>
          <a:srgbClr val="F7F4D5"/>
        </a:lt2>
        <a:accent1>
          <a:srgbClr val="C86C62"/>
        </a:accent1>
        <a:accent2>
          <a:srgbClr val="D3A5DF"/>
        </a:accent2>
        <a:accent3>
          <a:srgbClr val="FFFFFF"/>
        </a:accent3>
        <a:accent4>
          <a:srgbClr val="56562A"/>
        </a:accent4>
        <a:accent5>
          <a:srgbClr val="E0BAB7"/>
        </a:accent5>
        <a:accent6>
          <a:srgbClr val="BF95CA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2B166E"/>
        </a:dk1>
        <a:lt1>
          <a:srgbClr val="FFFFFF"/>
        </a:lt1>
        <a:dk2>
          <a:srgbClr val="3F9D6C"/>
        </a:dk2>
        <a:lt2>
          <a:srgbClr val="DDDDDD"/>
        </a:lt2>
        <a:accent1>
          <a:srgbClr val="5BCD81"/>
        </a:accent1>
        <a:accent2>
          <a:srgbClr val="3399FF"/>
        </a:accent2>
        <a:accent3>
          <a:srgbClr val="FFFFFF"/>
        </a:accent3>
        <a:accent4>
          <a:srgbClr val="23115D"/>
        </a:accent4>
        <a:accent5>
          <a:srgbClr val="B5E3C1"/>
        </a:accent5>
        <a:accent6>
          <a:srgbClr val="2D8AE7"/>
        </a:accent6>
        <a:hlink>
          <a:srgbClr val="6666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</TotalTime>
  <Words>5</Words>
  <Application>Microsoft Office PowerPoint</Application>
  <PresentationFormat>Экран (4:3)</PresentationFormat>
  <Paragraphs>1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sample</vt:lpstr>
      <vt:lpstr>Image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Ромашковый луг.</dc:title>
  <dc:creator>Пользователь Windows</dc:creator>
  <cp:lastModifiedBy>МБДОУ №16</cp:lastModifiedBy>
  <cp:revision>23</cp:revision>
  <dcterms:created xsi:type="dcterms:W3CDTF">2019-07-26T18:36:59Z</dcterms:created>
  <dcterms:modified xsi:type="dcterms:W3CDTF">2020-05-22T07:33:36Z</dcterms:modified>
</cp:coreProperties>
</file>