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317-4438-47C0-B188-965F0197D3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1FA-3016-4B9C-A17B-22316775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8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317-4438-47C0-B188-965F0197D3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1FA-3016-4B9C-A17B-22316775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0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317-4438-47C0-B188-965F0197D3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1FA-3016-4B9C-A17B-22316775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2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317-4438-47C0-B188-965F0197D3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1FA-3016-4B9C-A17B-22316775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317-4438-47C0-B188-965F0197D3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1FA-3016-4B9C-A17B-22316775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8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317-4438-47C0-B188-965F0197D3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1FA-3016-4B9C-A17B-22316775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54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317-4438-47C0-B188-965F0197D3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1FA-3016-4B9C-A17B-22316775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317-4438-47C0-B188-965F0197D3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1FA-3016-4B9C-A17B-22316775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1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317-4438-47C0-B188-965F0197D3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1FA-3016-4B9C-A17B-22316775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07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317-4438-47C0-B188-965F0197D3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1FA-3016-4B9C-A17B-22316775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1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317-4438-47C0-B188-965F0197D3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1FA-3016-4B9C-A17B-22316775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7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1317-4438-47C0-B188-965F0197D3E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D1FA-3016-4B9C-A17B-223167753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5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Художественно-эстетическое развитие. Рисование.</a:t>
            </a:r>
            <a:br>
              <a:rPr lang="ru-RU" dirty="0" smtClean="0"/>
            </a:br>
            <a:r>
              <a:rPr lang="ru-RU" dirty="0" smtClean="0"/>
              <a:t>«Тюльпаны»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1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Прочтите стихотворение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effectLst/>
                <a:latin typeface="Times New Roman, serif"/>
              </a:rPr>
              <a:t>Немало праздников у нас,</a:t>
            </a:r>
            <a:endParaRPr lang="ru-RU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effectLst/>
                <a:latin typeface="Times New Roman, serif"/>
              </a:rPr>
              <a:t>Хороших праздников немало,</a:t>
            </a:r>
            <a:endParaRPr lang="ru-RU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effectLst/>
                <a:latin typeface="Times New Roman, serif"/>
              </a:rPr>
              <a:t>Но повторяю каждый раз,</a:t>
            </a:r>
            <a:endParaRPr lang="ru-RU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effectLst/>
              </a:rPr>
              <a:t> </a:t>
            </a:r>
            <a:r>
              <a:rPr lang="ru-RU" dirty="0" smtClean="0">
                <a:effectLst/>
                <a:latin typeface="Times New Roman, serif"/>
              </a:rPr>
              <a:t>Что этот день- всему начало,</a:t>
            </a:r>
            <a:endParaRPr lang="ru-RU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effectLst/>
              </a:rPr>
              <a:t> </a:t>
            </a:r>
            <a:r>
              <a:rPr lang="ru-RU" dirty="0" smtClean="0">
                <a:effectLst/>
                <a:latin typeface="Times New Roman, serif"/>
              </a:rPr>
              <a:t>Что без него, что без него</a:t>
            </a:r>
            <a:endParaRPr lang="ru-RU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effectLst/>
              </a:rPr>
              <a:t> </a:t>
            </a:r>
            <a:r>
              <a:rPr lang="ru-RU" dirty="0" smtClean="0">
                <a:effectLst/>
                <a:latin typeface="Times New Roman, serif"/>
              </a:rPr>
              <a:t>И счастья мира мир не ведал</a:t>
            </a:r>
            <a:endParaRPr lang="ru-RU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effectLst/>
              </a:rPr>
              <a:t> </a:t>
            </a:r>
            <a:r>
              <a:rPr lang="ru-RU" dirty="0" smtClean="0">
                <a:effectLst/>
                <a:latin typeface="Times New Roman, serif"/>
              </a:rPr>
              <a:t>И не было бы ничего,</a:t>
            </a:r>
            <a:endParaRPr lang="ru-RU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effectLst/>
              </a:rPr>
              <a:t> </a:t>
            </a:r>
            <a:r>
              <a:rPr lang="ru-RU" dirty="0" smtClean="0">
                <a:effectLst/>
                <a:latin typeface="Times New Roman, serif"/>
              </a:rPr>
              <a:t>Когда бы не было Победы!  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04108"/>
            <a:ext cx="2501696" cy="1668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39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, serif"/>
              </a:rPr>
              <a:t>Рисовать мы будем тюльпаны, потому, что эти цветы всегда расцветают к этому празднику. Рисовать будем ладошкой.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Но мы будем рисовать необычными красками, мы сами создадим цвет.</a:t>
            </a:r>
          </a:p>
          <a:p>
            <a:r>
              <a:rPr lang="ru-RU" dirty="0" smtClean="0"/>
              <a:t>- Возьмем краску, какого цвета? </a:t>
            </a:r>
            <a:r>
              <a:rPr lang="ru-RU" i="1" dirty="0" smtClean="0"/>
              <a:t>(Красная и желтая)</a:t>
            </a:r>
            <a:r>
              <a:rPr lang="ru-RU" dirty="0" smtClean="0"/>
              <a:t>. Смешаем их.</a:t>
            </a:r>
          </a:p>
          <a:p>
            <a:r>
              <a:rPr lang="ru-RU" dirty="0" smtClean="0"/>
              <a:t>- Какой цвет получился? </a:t>
            </a:r>
            <a:r>
              <a:rPr lang="ru-RU" i="1" dirty="0" smtClean="0"/>
              <a:t>(Оранжевый).</a:t>
            </a:r>
            <a:endParaRPr lang="ru-RU" dirty="0" smtClean="0"/>
          </a:p>
          <a:p>
            <a:r>
              <a:rPr lang="ru-RU" dirty="0" smtClean="0"/>
              <a:t>- Тюльпаны будут какого цвета? </a:t>
            </a:r>
            <a:r>
              <a:rPr lang="ru-RU" i="1" dirty="0" smtClean="0"/>
              <a:t>(Оранжевого).</a:t>
            </a:r>
            <a:endParaRPr lang="ru-RU" dirty="0" smtClean="0"/>
          </a:p>
          <a:p>
            <a:r>
              <a:rPr lang="ru-RU" dirty="0" smtClean="0"/>
              <a:t>  А сейчас возьмем краску зеленого и красного цвета, смешаем.</a:t>
            </a:r>
          </a:p>
          <a:p>
            <a:r>
              <a:rPr lang="ru-RU" dirty="0" smtClean="0"/>
              <a:t>-  Какой цвет получился? </a:t>
            </a:r>
            <a:r>
              <a:rPr lang="ru-RU" i="1" dirty="0" smtClean="0"/>
              <a:t>(Фиолетовый).</a:t>
            </a:r>
            <a:endParaRPr lang="ru-RU" dirty="0" smtClean="0"/>
          </a:p>
          <a:p>
            <a:r>
              <a:rPr lang="ru-RU" dirty="0" smtClean="0"/>
              <a:t>- Тюльпаны будут какого цвета? (</a:t>
            </a:r>
            <a:r>
              <a:rPr lang="ru-RU" i="1" dirty="0" smtClean="0"/>
              <a:t>Фиолетового).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11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Пальчиковая гимнастика «Цветок»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Наши красные цветочки </a:t>
            </a:r>
            <a:r>
              <a:rPr lang="ru-RU" i="1" dirty="0" smtClean="0"/>
              <a:t>(прижимаем локти друг к другу, смыкаем кисти в виде лодочки)</a:t>
            </a:r>
            <a:endParaRPr lang="ru-RU" dirty="0" smtClean="0"/>
          </a:p>
          <a:p>
            <a:r>
              <a:rPr lang="ru-RU" dirty="0" smtClean="0"/>
              <a:t>Распускают лепесточки </a:t>
            </a:r>
            <a:r>
              <a:rPr lang="ru-RU" i="1" dirty="0" smtClean="0"/>
              <a:t>(потом раскрываются в виде чаши, перед лицом)</a:t>
            </a:r>
            <a:endParaRPr lang="ru-RU" dirty="0" smtClean="0"/>
          </a:p>
          <a:p>
            <a:r>
              <a:rPr lang="ru-RU" dirty="0" smtClean="0"/>
              <a:t>Ветерок немножко дышит </a:t>
            </a:r>
            <a:r>
              <a:rPr lang="ru-RU" i="1" dirty="0" smtClean="0"/>
              <a:t>(затем кисти движутся против часовой стрелки и потом по часовой стрелке)</a:t>
            </a:r>
            <a:endParaRPr lang="ru-RU" dirty="0" smtClean="0"/>
          </a:p>
          <a:p>
            <a:r>
              <a:rPr lang="ru-RU" dirty="0" smtClean="0"/>
              <a:t>Лепестки колышет </a:t>
            </a:r>
            <a:r>
              <a:rPr lang="ru-RU" i="1" dirty="0" smtClean="0"/>
              <a:t>(кисти рук наклоняются влево и вправо)</a:t>
            </a:r>
            <a:endParaRPr lang="ru-RU" dirty="0" smtClean="0"/>
          </a:p>
          <a:p>
            <a:r>
              <a:rPr lang="ru-RU" dirty="0" smtClean="0"/>
              <a:t>Наши красные цветочки </a:t>
            </a:r>
            <a:r>
              <a:rPr lang="ru-RU" i="1" dirty="0" smtClean="0"/>
              <a:t>(прижимаем локти друг к другу, смыкаем кисти в виде лодочки)</a:t>
            </a:r>
            <a:endParaRPr lang="ru-RU" dirty="0" smtClean="0"/>
          </a:p>
          <a:p>
            <a:r>
              <a:rPr lang="ru-RU" dirty="0" smtClean="0"/>
              <a:t>Закрывают лепесточки, </a:t>
            </a:r>
            <a:r>
              <a:rPr lang="ru-RU" i="1" dirty="0" smtClean="0"/>
              <a:t>(показать пальчиками, как лепестки закрываются)</a:t>
            </a:r>
            <a:endParaRPr lang="ru-RU" dirty="0" smtClean="0"/>
          </a:p>
          <a:p>
            <a:r>
              <a:rPr lang="ru-RU" dirty="0" smtClean="0"/>
              <a:t>Они тихо засыпают,</a:t>
            </a:r>
          </a:p>
          <a:p>
            <a:r>
              <a:rPr lang="ru-RU" dirty="0" smtClean="0"/>
              <a:t>И </a:t>
            </a:r>
            <a:r>
              <a:rPr lang="ru-RU" dirty="0" err="1" smtClean="0"/>
              <a:t>головкою</a:t>
            </a:r>
            <a:r>
              <a:rPr lang="ru-RU" dirty="0" smtClean="0"/>
              <a:t> кивают.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95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техника печатания ладошкой. </a:t>
            </a:r>
            <a:br>
              <a:rPr lang="ru-RU" sz="2000" dirty="0" smtClean="0"/>
            </a:br>
            <a:r>
              <a:rPr lang="ru-RU" sz="2000" dirty="0" smtClean="0"/>
              <a:t>Для этого детям надо опустить в гуашь всю ладошку и делать отпечаток. Вытереть влажной салфеткой руки.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/>
          <a:stretch/>
        </p:blipFill>
        <p:spPr bwMode="auto">
          <a:xfrm>
            <a:off x="2280592" y="1556792"/>
            <a:ext cx="4955704" cy="5126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83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46" y="1600200"/>
            <a:ext cx="60857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60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, serif"/>
              </a:rPr>
              <a:t>стихотворением Н. Найденова Пусть будет мир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effectLst/>
                <a:latin typeface="Times New Roman, serif"/>
              </a:rPr>
              <a:t>Пусть небо будет голубым,</a:t>
            </a:r>
            <a:endParaRPr lang="ru-RU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effectLst/>
                <a:latin typeface="Times New Roman, serif"/>
              </a:rPr>
              <a:t>Пусть в небе не клубится дым,</a:t>
            </a:r>
            <a:endParaRPr lang="ru-RU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effectLst/>
                <a:latin typeface="Times New Roman, serif"/>
              </a:rPr>
              <a:t>Пусть пушки грозные молчат</a:t>
            </a:r>
            <a:endParaRPr lang="ru-RU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effectLst/>
                <a:latin typeface="Times New Roman, serif"/>
              </a:rPr>
              <a:t>И пулеметы не строчат,</a:t>
            </a:r>
            <a:endParaRPr lang="ru-RU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effectLst/>
                <a:latin typeface="Times New Roman, serif"/>
              </a:rPr>
              <a:t>Чтоб жили люди, города...</a:t>
            </a:r>
            <a:endParaRPr lang="ru-RU" dirty="0" smtClean="0">
              <a:effectLst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effectLst/>
                <a:latin typeface="Times New Roman, serif"/>
              </a:rPr>
              <a:t>Мир нужен на земле всегда!</a:t>
            </a:r>
            <a:endParaRPr lang="ru-RU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644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137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Художественно-эстетическое развитие. Рисование. «Тюльпаны»</vt:lpstr>
      <vt:lpstr>Прочтите стихотворение</vt:lpstr>
      <vt:lpstr>Рисовать мы будем тюльпаны, потому, что эти цветы всегда расцветают к этому празднику. Рисовать будем ладошкой.</vt:lpstr>
      <vt:lpstr>Пальчиковая гимнастика «Цветок» </vt:lpstr>
      <vt:lpstr>техника печатания ладошкой.  Для этого детям надо опустить в гуашь всю ладошку и делать отпечаток. Вытереть влажной салфеткой руки. </vt:lpstr>
      <vt:lpstr>Презентация PowerPoint</vt:lpstr>
      <vt:lpstr>стихотворением Н. Найденова Пусть будет мир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 №16</dc:creator>
  <cp:lastModifiedBy>МБДОУ №16</cp:lastModifiedBy>
  <cp:revision>3</cp:revision>
  <dcterms:created xsi:type="dcterms:W3CDTF">2020-04-23T11:14:39Z</dcterms:created>
  <dcterms:modified xsi:type="dcterms:W3CDTF">2020-04-23T11:38:14Z</dcterms:modified>
</cp:coreProperties>
</file>