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5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6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48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9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18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4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1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9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1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9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1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4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9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7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808D0F-09EB-4058-8EFC-D91B38E1995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249E5C-DE85-474A-ABBB-91EAEAA9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61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71056"/>
            <a:ext cx="10953606" cy="10252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500" dirty="0">
                <a:solidFill>
                  <a:schemeClr val="bg1"/>
                </a:solidFill>
              </a:rPr>
              <a:t> </a:t>
            </a:r>
            <a:r>
              <a:rPr lang="ru-RU" sz="3500" dirty="0" smtClean="0">
                <a:solidFill>
                  <a:schemeClr val="bg1"/>
                </a:solidFill>
              </a:rPr>
              <a:t>Речевое развитие.</a:t>
            </a:r>
          </a:p>
          <a:p>
            <a:pPr algn="ctr"/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ru-RU" sz="3500" dirty="0">
                <a:solidFill>
                  <a:schemeClr val="bg1"/>
                </a:solidFill>
              </a:rPr>
              <a:t>«Военный транспорт»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5" y="1496292"/>
            <a:ext cx="6650182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</p:spTree>
    <p:extLst>
      <p:ext uri="{BB962C8B-B14F-4D97-AF65-F5344CB8AC3E}">
        <p14:creationId xmlns:p14="http://schemas.microsoft.com/office/powerpoint/2010/main" val="85843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0"/>
            <a:ext cx="7924800" cy="6858000"/>
          </a:xfrm>
        </p:spPr>
      </p:pic>
    </p:spTree>
    <p:extLst>
      <p:ext uri="{BB962C8B-B14F-4D97-AF65-F5344CB8AC3E}">
        <p14:creationId xmlns:p14="http://schemas.microsoft.com/office/powerpoint/2010/main" val="71033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</p:spTree>
    <p:extLst>
      <p:ext uri="{BB962C8B-B14F-4D97-AF65-F5344CB8AC3E}">
        <p14:creationId xmlns:p14="http://schemas.microsoft.com/office/powerpoint/2010/main" val="305712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635923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Давайте, </a:t>
            </a:r>
            <a:r>
              <a:rPr lang="ru-RU" sz="2600" u="sng" dirty="0" smtClean="0">
                <a:solidFill>
                  <a:schemeClr val="tx1"/>
                </a:solidFill>
              </a:rPr>
              <a:t>немножко </a:t>
            </a:r>
            <a:r>
              <a:rPr lang="ru-RU" sz="2600" u="sng" dirty="0">
                <a:solidFill>
                  <a:schemeClr val="tx1"/>
                </a:solidFill>
              </a:rPr>
              <a:t>отдохнем и сделаем пальчиковую гимнастику</a:t>
            </a:r>
            <a:r>
              <a:rPr lang="ru-RU" sz="2600" dirty="0">
                <a:solidFill>
                  <a:schemeClr val="tx1"/>
                </a:solidFill>
              </a:rPr>
              <a:t>: </a:t>
            </a:r>
            <a:r>
              <a:rPr lang="ru-RU" sz="2600" i="1" dirty="0">
                <a:solidFill>
                  <a:schemeClr val="tx1"/>
                </a:solidFill>
              </a:rPr>
              <a:t>«Есть игрушки у меня»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r>
              <a:rPr lang="ru-RU" sz="2600" u="sng" dirty="0">
                <a:solidFill>
                  <a:schemeClr val="tx1"/>
                </a:solidFill>
              </a:rPr>
              <a:t>Есть игрушки у меня</a:t>
            </a:r>
            <a:r>
              <a:rPr lang="ru-RU" sz="2600" dirty="0">
                <a:solidFill>
                  <a:schemeClr val="tx1"/>
                </a:solidFill>
              </a:rPr>
              <a:t>: </a:t>
            </a:r>
            <a:r>
              <a:rPr lang="ru-RU" sz="2600" i="1" dirty="0">
                <a:solidFill>
                  <a:schemeClr val="tx1"/>
                </a:solidFill>
              </a:rPr>
              <a:t>(хлопают в ладоши и ударяют в ладоши попеременно)</a:t>
            </a:r>
            <a:r>
              <a:rPr lang="ru-RU" sz="2600" dirty="0">
                <a:solidFill>
                  <a:schemeClr val="tx1"/>
                </a:solidFill>
              </a:rPr>
              <a:t>;</a:t>
            </a:r>
          </a:p>
          <a:p>
            <a:r>
              <a:rPr lang="ru-RU" sz="2600" dirty="0">
                <a:solidFill>
                  <a:schemeClr val="tx1"/>
                </a:solidFill>
              </a:rPr>
              <a:t>Паровоз и два коня</a:t>
            </a:r>
          </a:p>
          <a:p>
            <a:r>
              <a:rPr lang="ru-RU" sz="2600" dirty="0">
                <a:solidFill>
                  <a:schemeClr val="tx1"/>
                </a:solidFill>
              </a:rPr>
              <a:t>Серебристый самолет, </a:t>
            </a:r>
            <a:r>
              <a:rPr lang="ru-RU" sz="2600" i="1" dirty="0">
                <a:solidFill>
                  <a:schemeClr val="tx1"/>
                </a:solidFill>
              </a:rPr>
              <a:t>(загибают пальчики на обеих руках)</a:t>
            </a:r>
            <a:r>
              <a:rPr lang="ru-RU" sz="2600" dirty="0">
                <a:solidFill>
                  <a:schemeClr val="tx1"/>
                </a:solidFill>
              </a:rPr>
              <a:t>;</a:t>
            </a:r>
          </a:p>
          <a:p>
            <a:r>
              <a:rPr lang="ru-RU" sz="2600" dirty="0">
                <a:solidFill>
                  <a:schemeClr val="tx1"/>
                </a:solidFill>
              </a:rPr>
              <a:t>Три ракеты, вездеход,</a:t>
            </a:r>
          </a:p>
          <a:p>
            <a:r>
              <a:rPr lang="ru-RU" sz="2600" dirty="0">
                <a:solidFill>
                  <a:schemeClr val="tx1"/>
                </a:solidFill>
              </a:rPr>
              <a:t>Самосвал, подъемный кран</a:t>
            </a:r>
          </a:p>
          <a:p>
            <a:r>
              <a:rPr lang="ru-RU" sz="2600" dirty="0">
                <a:solidFill>
                  <a:schemeClr val="tx1"/>
                </a:solidFill>
              </a:rPr>
              <a:t>Настоящий великан.</a:t>
            </a:r>
          </a:p>
          <a:p>
            <a:r>
              <a:rPr lang="ru-RU" sz="2600" dirty="0">
                <a:solidFill>
                  <a:schemeClr val="tx1"/>
                </a:solidFill>
              </a:rPr>
              <a:t>Сколько вместе? (хлопают попеременно в ладоши и ударяют</a:t>
            </a:r>
          </a:p>
          <a:p>
            <a:r>
              <a:rPr lang="ru-RU" sz="2600" dirty="0">
                <a:solidFill>
                  <a:schemeClr val="tx1"/>
                </a:solidFill>
              </a:rPr>
              <a:t>Как узнать? кулачками друг о друга).</a:t>
            </a:r>
          </a:p>
          <a:p>
            <a:r>
              <a:rPr lang="ru-RU" sz="2600" dirty="0">
                <a:solidFill>
                  <a:schemeClr val="tx1"/>
                </a:solidFill>
              </a:rPr>
              <a:t>Помогите сосчитать!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54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79564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1"/>
            <a:ext cx="7135091" cy="1447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Стихотворение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272"/>
            <a:ext cx="6242304" cy="4681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4" y="0"/>
            <a:ext cx="5999019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424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10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4</cp:revision>
  <dcterms:created xsi:type="dcterms:W3CDTF">2020-04-28T14:29:46Z</dcterms:created>
  <dcterms:modified xsi:type="dcterms:W3CDTF">2020-04-29T08:56:46Z</dcterms:modified>
</cp:coreProperties>
</file>