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3" r:id="rId5"/>
    <p:sldId id="262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9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8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7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07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6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6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4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0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0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4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9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3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6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0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6AB2-26A0-4327-80CE-D75292AA9B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0362-ED8A-4B6C-AB03-F733A85E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66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277091"/>
            <a:ext cx="9228201" cy="189267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Художественно-эстетическое </a:t>
            </a:r>
            <a:r>
              <a:rPr lang="ru-RU" sz="4000" dirty="0" smtClean="0">
                <a:solidFill>
                  <a:srgbClr val="002060"/>
                </a:solidFill>
              </a:rPr>
              <a:t>развитие </a:t>
            </a:r>
            <a:r>
              <a:rPr lang="ru-RU" sz="4000" dirty="0">
                <a:solidFill>
                  <a:srgbClr val="002060"/>
                </a:solidFill>
              </a:rPr>
              <a:t>«Аппликация «Совёнок»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1" y="1982462"/>
            <a:ext cx="5377207" cy="470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0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90254"/>
            <a:ext cx="9905998" cy="4068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983"/>
            <a:ext cx="11047411" cy="1177636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002060"/>
                </a:solidFill>
              </a:rPr>
              <a:t>Материалы и оборудование</a:t>
            </a:r>
            <a:r>
              <a:rPr lang="ru-RU" dirty="0">
                <a:solidFill>
                  <a:srgbClr val="002060"/>
                </a:solidFill>
              </a:rPr>
              <a:t>: цветная бумага, картон, клей, ножницы,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карточки с изображением птиц.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433"/>
            <a:ext cx="5765964" cy="5381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37" y="1476433"/>
            <a:ext cx="6054263" cy="53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280" y="-1"/>
            <a:ext cx="8756543" cy="1028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Загадки про птиц.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83" y="1864259"/>
            <a:ext cx="3035622" cy="2125347"/>
          </a:xfrm>
        </p:spPr>
      </p:pic>
      <p:sp>
        <p:nvSpPr>
          <p:cNvPr id="6" name="Прямоугольник 5"/>
          <p:cNvSpPr/>
          <p:nvPr/>
        </p:nvSpPr>
        <p:spPr>
          <a:xfrm>
            <a:off x="207818" y="1028343"/>
            <a:ext cx="59713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 нее глаза большие, Кар-кар-кар! Кар-кар-кар! –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Вот и весь репертуар.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Оглашает крону клёна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Своим пением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(Ворона)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***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Непоседа пёстрая,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Птица длиннохвостая,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Птица говорливая,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Самая болтливая.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(Сорока)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* * *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Красногрудый, чернокрылый,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Любит зёрнышки клевать,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 первым снегом на рябине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Он появится опять.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(Снегирь)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***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Всю ночь летает — мышей добывает.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А станет светло — спать летит в дупло.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(Сова)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46" y="1610884"/>
            <a:ext cx="3093190" cy="2042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91" y="4210229"/>
            <a:ext cx="3320501" cy="2083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4311367"/>
            <a:ext cx="18288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8488"/>
            <a:ext cx="9905998" cy="13328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поиграем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26630" r="3800"/>
          <a:stretch/>
        </p:blipFill>
        <p:spPr bwMode="auto">
          <a:xfrm>
            <a:off x="1859798" y="1268310"/>
            <a:ext cx="8880528" cy="537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68" y="618518"/>
            <a:ext cx="10755824" cy="1478570"/>
          </a:xfrm>
        </p:spPr>
        <p:txBody>
          <a:bodyPr/>
          <a:lstStyle/>
          <a:p>
            <a:r>
              <a:rPr lang="ru-RU" sz="2400" cap="none" dirty="0" smtClean="0">
                <a:solidFill>
                  <a:srgbClr val="002060"/>
                </a:solidFill>
                <a:ea typeface="+mn-ea"/>
                <a:cs typeface="+mn-cs"/>
              </a:rPr>
              <a:t>Рассмотреть с ребенком  из </a:t>
            </a:r>
            <a:r>
              <a:rPr lang="ru-RU" sz="2400" cap="none" dirty="0">
                <a:solidFill>
                  <a:srgbClr val="002060"/>
                </a:solidFill>
                <a:ea typeface="+mn-ea"/>
                <a:cs typeface="+mn-cs"/>
              </a:rPr>
              <a:t>каких геометрических фигур состоит наша </a:t>
            </a:r>
            <a:r>
              <a:rPr lang="ru-RU" sz="2400" cap="none" dirty="0" smtClean="0">
                <a:solidFill>
                  <a:srgbClr val="002060"/>
                </a:solidFill>
                <a:ea typeface="+mn-ea"/>
                <a:cs typeface="+mn-cs"/>
              </a:rPr>
              <a:t>Совушка и называть</a:t>
            </a:r>
            <a:r>
              <a:rPr lang="ru-RU" sz="2400" cap="none" dirty="0">
                <a:solidFill>
                  <a:srgbClr val="002060"/>
                </a:solidFill>
                <a:ea typeface="+mn-ea"/>
                <a:cs typeface="+mn-cs"/>
              </a:rPr>
              <a:t> </a:t>
            </a:r>
            <a:r>
              <a:rPr lang="ru-RU" sz="2400" i="1" cap="none" dirty="0">
                <a:solidFill>
                  <a:srgbClr val="002060"/>
                </a:solidFill>
                <a:ea typeface="+mn-ea"/>
                <a:cs typeface="+mn-cs"/>
              </a:rPr>
              <a:t>(круг, два полукруга, </a:t>
            </a:r>
            <a:r>
              <a:rPr lang="ru-RU" sz="2400" i="1" cap="none" dirty="0" smtClean="0">
                <a:solidFill>
                  <a:srgbClr val="002060"/>
                </a:solidFill>
                <a:ea typeface="+mn-ea"/>
                <a:cs typeface="+mn-cs"/>
              </a:rPr>
              <a:t>треугольники)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79" y="1782189"/>
            <a:ext cx="7392691" cy="499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9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382" y="464949"/>
            <a:ext cx="10337371" cy="5625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Вырезаем  </a:t>
            </a:r>
            <a:r>
              <a:rPr lang="ru-RU" u="sng" dirty="0">
                <a:solidFill>
                  <a:srgbClr val="002060"/>
                </a:solidFill>
              </a:rPr>
              <a:t>детали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круг </a:t>
            </a:r>
            <a:r>
              <a:rPr lang="ru-RU" dirty="0">
                <a:solidFill>
                  <a:srgbClr val="002060"/>
                </a:solidFill>
              </a:rPr>
              <a:t>- туловище, два полукруга - крылья, маленький треугольник - клюв, два маленьких круга - глаза, два треугольника - "уши", два треугольника - лапы; выкладывают детали на картоне (картон черного цвета украсим потом белыми и жёлтыми звездочками из пластилина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Дети </a:t>
            </a:r>
            <a:r>
              <a:rPr lang="ru-RU" u="sng" dirty="0">
                <a:solidFill>
                  <a:srgbClr val="002060"/>
                </a:solidFill>
              </a:rPr>
              <a:t>выкладывают все детали на картоне</a:t>
            </a:r>
            <a:r>
              <a:rPr lang="ru-RU" dirty="0">
                <a:solidFill>
                  <a:srgbClr val="002060"/>
                </a:solidFill>
              </a:rPr>
              <a:t>: туловище, в верхней части туловища - клюв, сверху туловища - уши, внизу туловища лапы, по бокам два крыла. Дети поочередно наклеивают детали на основу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>
                <a:solidFill>
                  <a:srgbClr val="002060"/>
                </a:solidFill>
              </a:rPr>
              <a:t>Сделать  в месте с ребенком аппликацию «Совёнок»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72</TotalTime>
  <Words>159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Контур</vt:lpstr>
      <vt:lpstr>Презентация PowerPoint</vt:lpstr>
      <vt:lpstr>Презентация PowerPoint</vt:lpstr>
      <vt:lpstr>Загадки про птиц. </vt:lpstr>
      <vt:lpstr>поиграем</vt:lpstr>
      <vt:lpstr>Рассмотреть с ребенком  из каких геометрических фигур состоит наша Совушка и называть (круг, два полукруга, треугольники)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8</cp:revision>
  <dcterms:created xsi:type="dcterms:W3CDTF">2020-04-18T07:46:56Z</dcterms:created>
  <dcterms:modified xsi:type="dcterms:W3CDTF">2020-04-20T02:25:52Z</dcterms:modified>
</cp:coreProperties>
</file>