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1" d="100"/>
          <a:sy n="61" d="100"/>
        </p:scale>
        <p:origin x="-8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01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60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913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6066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320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0656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93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553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90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23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17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41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9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04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53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76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05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84A6BC9-6801-45B0-A96E-4B8B912D331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755E9A1-67E3-4FB1-A637-E206DE99C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290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71454" y="166256"/>
            <a:ext cx="5013757" cy="164869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развитие. лепке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«Овощи»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09" y="1223077"/>
            <a:ext cx="7713877" cy="545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58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109" y="0"/>
            <a:ext cx="11734800" cy="2299855"/>
          </a:xfrm>
        </p:spPr>
        <p:txBody>
          <a:bodyPr/>
          <a:lstStyle/>
          <a:p>
            <a:r>
              <a:rPr lang="ru-RU" u="sng" dirty="0"/>
              <a:t>Оборудование</a:t>
            </a:r>
            <a:r>
              <a:rPr lang="ru-RU" dirty="0"/>
              <a:t>: Пластилин, подкладная доска, муляжи </a:t>
            </a:r>
            <a:r>
              <a:rPr lang="ru-RU" b="1" dirty="0"/>
              <a:t>овощей</a:t>
            </a:r>
            <a:r>
              <a:rPr lang="ru-RU" dirty="0"/>
              <a:t>, ножик для </a:t>
            </a:r>
            <a:r>
              <a:rPr lang="ru-RU" dirty="0" err="1"/>
              <a:t>пластелина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745" y="1392381"/>
            <a:ext cx="7121236" cy="53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4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3960"/>
          </a:xfrm>
        </p:spPr>
      </p:pic>
    </p:spTree>
    <p:extLst>
      <p:ext uri="{BB962C8B-B14F-4D97-AF65-F5344CB8AC3E}">
        <p14:creationId xmlns:p14="http://schemas.microsoft.com/office/powerpoint/2010/main" val="333706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116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382" y="5874326"/>
            <a:ext cx="8969230" cy="983673"/>
          </a:xfrm>
        </p:spPr>
        <p:txBody>
          <a:bodyPr>
            <a:normAutofit/>
          </a:bodyPr>
          <a:lstStyle/>
          <a:p>
            <a:r>
              <a:rPr lang="ru-RU" dirty="0" smtClean="0"/>
              <a:t>Слепить с ребенком овощи.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62255" cy="469108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-116445"/>
            <a:ext cx="5929745" cy="457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11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37219"/>
          </a:xfrm>
        </p:spPr>
      </p:pic>
    </p:spTree>
    <p:extLst>
      <p:ext uri="{BB962C8B-B14F-4D97-AF65-F5344CB8AC3E}">
        <p14:creationId xmlns:p14="http://schemas.microsoft.com/office/powerpoint/2010/main" val="124825828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20</Words>
  <Application>Microsoft Office PowerPoint</Application>
  <PresentationFormat>Произвольный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Сектор</vt:lpstr>
      <vt:lpstr>Художественно-эстетическое развитие. лепке «Овощи» </vt:lpstr>
      <vt:lpstr>Презентация PowerPoint</vt:lpstr>
      <vt:lpstr>Презентация PowerPoint</vt:lpstr>
      <vt:lpstr>Презентация PowerPoint</vt:lpstr>
      <vt:lpstr>Слепить с ребенком овощи.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МБДОУ №16</cp:lastModifiedBy>
  <cp:revision>3</cp:revision>
  <dcterms:created xsi:type="dcterms:W3CDTF">2020-05-18T03:04:37Z</dcterms:created>
  <dcterms:modified xsi:type="dcterms:W3CDTF">2020-05-22T08:56:36Z</dcterms:modified>
</cp:coreProperties>
</file>