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5E8E4-F247-47C5-9FD6-FABA420F7993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E7F1-2E19-442C-9FF1-01B935B5C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502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5E8E4-F247-47C5-9FD6-FABA420F7993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E7F1-2E19-442C-9FF1-01B935B5C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804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5E8E4-F247-47C5-9FD6-FABA420F7993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E7F1-2E19-442C-9FF1-01B935B5C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75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5E8E4-F247-47C5-9FD6-FABA420F7993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E7F1-2E19-442C-9FF1-01B935B5C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583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5E8E4-F247-47C5-9FD6-FABA420F7993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E7F1-2E19-442C-9FF1-01B935B5C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64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5E8E4-F247-47C5-9FD6-FABA420F7993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E7F1-2E19-442C-9FF1-01B935B5C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391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5E8E4-F247-47C5-9FD6-FABA420F7993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E7F1-2E19-442C-9FF1-01B935B5C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346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5E8E4-F247-47C5-9FD6-FABA420F7993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E7F1-2E19-442C-9FF1-01B935B5C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889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5E8E4-F247-47C5-9FD6-FABA420F7993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E7F1-2E19-442C-9FF1-01B935B5C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020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5E8E4-F247-47C5-9FD6-FABA420F7993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E7F1-2E19-442C-9FF1-01B935B5C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840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5E8E4-F247-47C5-9FD6-FABA420F7993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E7F1-2E19-442C-9FF1-01B935B5C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9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5E8E4-F247-47C5-9FD6-FABA420F7993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9E7F1-2E19-442C-9FF1-01B935B5C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08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165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6889173"/>
          </a:xfrm>
        </p:spPr>
      </p:pic>
    </p:spTree>
    <p:extLst>
      <p:ext uri="{BB962C8B-B14F-4D97-AF65-F5344CB8AC3E}">
        <p14:creationId xmlns:p14="http://schemas.microsoft.com/office/powerpoint/2010/main" val="1874102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89173"/>
          </a:xfrm>
        </p:spPr>
      </p:pic>
    </p:spTree>
    <p:extLst>
      <p:ext uri="{BB962C8B-B14F-4D97-AF65-F5344CB8AC3E}">
        <p14:creationId xmlns:p14="http://schemas.microsoft.com/office/powerpoint/2010/main" val="37095547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Широкоэкранный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Александр</cp:lastModifiedBy>
  <cp:revision>1</cp:revision>
  <dcterms:created xsi:type="dcterms:W3CDTF">2020-05-18T02:30:16Z</dcterms:created>
  <dcterms:modified xsi:type="dcterms:W3CDTF">2020-05-18T02:35:33Z</dcterms:modified>
</cp:coreProperties>
</file>