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59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0647-A13C-4F2D-943D-28E24F01A0A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99E8-448C-47F7-8872-DA971DC7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60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0647-A13C-4F2D-943D-28E24F01A0A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99E8-448C-47F7-8872-DA971DC7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3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0647-A13C-4F2D-943D-28E24F01A0A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99E8-448C-47F7-8872-DA971DC7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0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0647-A13C-4F2D-943D-28E24F01A0A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99E8-448C-47F7-8872-DA971DC7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0647-A13C-4F2D-943D-28E24F01A0A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99E8-448C-47F7-8872-DA971DC7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5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0647-A13C-4F2D-943D-28E24F01A0A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99E8-448C-47F7-8872-DA971DC7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0647-A13C-4F2D-943D-28E24F01A0A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99E8-448C-47F7-8872-DA971DC7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8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0647-A13C-4F2D-943D-28E24F01A0A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99E8-448C-47F7-8872-DA971DC7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8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0647-A13C-4F2D-943D-28E24F01A0A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99E8-448C-47F7-8872-DA971DC7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7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0647-A13C-4F2D-943D-28E24F01A0A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99E8-448C-47F7-8872-DA971DC7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8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0647-A13C-4F2D-943D-28E24F01A0A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99E8-448C-47F7-8872-DA971DC7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4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80647-A13C-4F2D-943D-28E24F01A0A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399E8-448C-47F7-8872-DA971DC7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3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27512"/>
            <a:ext cx="9144000" cy="1246909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бумаги в технике оригами  </a:t>
            </a:r>
            <a:b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«Собачка»</a:t>
            </a: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pinimg.com/originals/64/dc/25/64dc2552ff2785ac4d8911440ac98b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35" y="1526959"/>
            <a:ext cx="9534617" cy="471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94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Загадка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5034"/>
            <a:ext cx="10515600" cy="4941929"/>
          </a:xfrm>
        </p:spPr>
        <p:txBody>
          <a:bodyPr>
            <a:normAutofit/>
          </a:bodyPr>
          <a:lstStyle/>
          <a:p>
            <a:r>
              <a:rPr lang="ru-RU" sz="2400" dirty="0"/>
              <a:t>Лежит - молчит:</a:t>
            </a:r>
          </a:p>
          <a:p>
            <a:r>
              <a:rPr lang="ru-RU" sz="2400" dirty="0"/>
              <a:t>Подойдешь - заворчит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 smtClean="0"/>
              <a:t>Кто </a:t>
            </a:r>
            <a:r>
              <a:rPr lang="ru-RU" sz="2400" dirty="0"/>
              <a:t>к хозяину идет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Она знать дает 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sz="25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67161"/>
            <a:ext cx="6574377" cy="480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70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    </a:t>
            </a:r>
            <a:r>
              <a:rPr lang="ru-RU" sz="3600" dirty="0">
                <a:solidFill>
                  <a:srgbClr val="FF0000"/>
                </a:solidFill>
              </a:rPr>
              <a:t> 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266115"/>
              </p:ext>
            </p:extLst>
          </p:nvPr>
        </p:nvGraphicFramePr>
        <p:xfrm>
          <a:off x="1198486" y="1740023"/>
          <a:ext cx="7870610" cy="2950140"/>
        </p:xfrm>
        <a:graphic>
          <a:graphicData uri="http://schemas.openxmlformats.org/drawingml/2006/table">
            <a:tbl>
              <a:tblPr/>
              <a:tblGrid>
                <a:gridCol w="7870610"/>
              </a:tblGrid>
              <a:tr h="29501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квадратные листы бумаги 10x10 см;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бумага цветная;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фломастер черного цвета.</a:t>
                      </a:r>
                      <a:endParaRPr lang="ru-RU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348" y="630315"/>
            <a:ext cx="86496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Материалы: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86" y="1944210"/>
            <a:ext cx="5877018" cy="412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63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2963"/>
            <a:ext cx="10515600" cy="87888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       Пальчиковая гимнастика</a:t>
            </a:r>
            <a:r>
              <a:rPr lang="ru-RU" sz="6400" dirty="0" smtClean="0">
                <a:solidFill>
                  <a:srgbClr val="FF0000"/>
                </a:solidFill>
              </a:rPr>
              <a:t>:</a:t>
            </a:r>
            <a:br>
              <a:rPr lang="ru-RU" sz="64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В гости к пальчику большому,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Приходили прямо к дому: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Указательный и средний,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Безымянный и последний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Сам, мизинец - малышок,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Постучался на порог.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Вместе пальчики - друзья.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Друг без друга им нельзя.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srgbClr val="C00000"/>
                </a:solidFill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40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FF0000"/>
                </a:solidFill>
              </a:rPr>
              <a:t> </a:t>
            </a:r>
            <a:r>
              <a:rPr lang="ru-RU" sz="3500" dirty="0" smtClean="0">
                <a:solidFill>
                  <a:srgbClr val="FF0000"/>
                </a:solidFill>
              </a:rPr>
              <a:t>  Описание собачки из чего состоит ?</a:t>
            </a:r>
            <a:endParaRPr lang="ru-RU" sz="35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2493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Давайте хорошо на него посмотрим. Что есть у собачки?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Какая самая крупная и важная часть тела у нашей собачки?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Какие самые маленькие части тела? Давайте посчитаем, сколько у собачки Глазок? А носиков? Какого цвета бывают собачки?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 чем занимается собачка?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Таким образом, у нашей собачки есть мордочка, глазки, носик, ротик.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Самая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большая часть у нашей собачки– туловище. У собачки есть мордочка, туловище, глазки, носик, ротик.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Туловище, потому что к ней крепится всё остальное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Самые маленькие части тела, это глазки и носик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Два, два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Собачки бывают чёрные, серые, белые, коричневые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Собачка громко лает и охраняет людей.</a:t>
            </a:r>
          </a:p>
          <a:p>
            <a:pPr marL="0" indent="0"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4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30" y="790113"/>
            <a:ext cx="9081856" cy="538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9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77" y="2583402"/>
            <a:ext cx="8027621" cy="333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3393" y="525976"/>
            <a:ext cx="6907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403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182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Конструирование из бумаги в технике оригами   на тему: «Собачка» </vt:lpstr>
      <vt:lpstr>Загадка</vt:lpstr>
      <vt:lpstr>     </vt:lpstr>
      <vt:lpstr>          Пальчиковая гимнастика:   </vt:lpstr>
      <vt:lpstr>   Описание собачки из чего состоит 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в подготовительной группе "Георгиевская ленточка" </dc:title>
  <dc:creator>ДОМ</dc:creator>
  <cp:lastModifiedBy>ДОМ</cp:lastModifiedBy>
  <cp:revision>27</cp:revision>
  <dcterms:created xsi:type="dcterms:W3CDTF">2020-05-08T09:17:07Z</dcterms:created>
  <dcterms:modified xsi:type="dcterms:W3CDTF">2020-05-17T14:45:12Z</dcterms:modified>
</cp:coreProperties>
</file>