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5" d="100"/>
          <a:sy n="65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9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96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7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71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0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4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9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72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011A8-92C9-4779-9E20-A6AA40416826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795FD-FDA9-4F88-812F-8B76AAB570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 спорта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436510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(дидактическая игра)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2418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ариса\Documents\пр. физо\картинки по физо\кар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2128" y="55287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Футбол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4674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ариса\Documents\пр. физо\картинки по физо\кар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715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Волейбол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436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ариса\Documents\пр. физо\картинки по физо\кар.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715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Хоккей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733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ариса\Documents\пр. физо\картинки по физо\кар.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8058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Теннис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8354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ариса\Documents\пр. физо\картинки по физо\кар.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2394" y="5715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Баскетбол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39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Лариса\Documents\пр. физо\картинки по физо\кар.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715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Прыжки в воду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551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Лариса\Documents\пр. физо\картинки по физо\кар.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1453" y="5715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Дайвинг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0939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Назовите вид спорта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 вид спорта</dc:title>
  <dc:creator>Лариса</dc:creator>
  <cp:lastModifiedBy>МБДОУ №16</cp:lastModifiedBy>
  <cp:revision>4</cp:revision>
  <dcterms:created xsi:type="dcterms:W3CDTF">2019-01-03T18:35:26Z</dcterms:created>
  <dcterms:modified xsi:type="dcterms:W3CDTF">2020-04-21T01:17:52Z</dcterms:modified>
</cp:coreProperties>
</file>