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531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8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05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371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13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044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5666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897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386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384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422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209EE-B8B8-4585-A288-4FC4FB00E3BF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3EF7-FECB-40FC-B9D7-BE8BA9EE27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533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28700"/>
            <a:ext cx="8172400" cy="61293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3568" y="0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Определите с какого звука начинаются слова: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163584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889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1052736"/>
            <a:ext cx="3240360" cy="403244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0868" t="12753" r="33633" b="36628"/>
          <a:stretch>
            <a:fillRect/>
          </a:stretch>
        </p:blipFill>
        <p:spPr bwMode="auto">
          <a:xfrm>
            <a:off x="2627784" y="980728"/>
            <a:ext cx="331236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971600" y="26064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1. Ребята, как вы думаете с какой буквой мы сегодня познакомимся?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537321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2. Дайте характеристику звуку </a:t>
            </a:r>
            <a:r>
              <a:rPr lang="en-US" sz="2400" dirty="0" smtClean="0"/>
              <a:t>[</a:t>
            </a:r>
            <a:r>
              <a:rPr lang="ru-RU" sz="2400" dirty="0" smtClean="0"/>
              <a:t>Й</a:t>
            </a:r>
            <a:r>
              <a:rPr lang="en-US" sz="2400" dirty="0" smtClean="0"/>
              <a:t>]</a:t>
            </a:r>
            <a:r>
              <a:rPr lang="ru-RU" sz="2400" dirty="0" smtClean="0"/>
              <a:t> – согласный, звонкий, всегда мягкий, обозначаем кружком зелёного цвета.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9998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"/>
            <a:ext cx="9144000" cy="684657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868144" y="188640"/>
            <a:ext cx="1224136" cy="72008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56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68857"/>
            <a:ext cx="828092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Вырос высокий цветок на поляне.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Утром весеннем раскрыл лепестки.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лепесткам красоту и питанье.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Дружно дают под землей корешки.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Мет. указ.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вверху делают бутон, пальцы развести, ладошки вместе. Ритмичные движения пальцами вместе -врозь, опустить ладони вниз, прижать тыльной стороной пальцы развести.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7708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Пальчиковая гимнастика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Цветок на поляне»</a:t>
            </a:r>
            <a:endParaRPr kumimoji="0" lang="ru-RU" sz="24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282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8820472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PackardBell</dc:creator>
  <cp:lastModifiedBy>Larisa</cp:lastModifiedBy>
  <cp:revision>4</cp:revision>
  <dcterms:created xsi:type="dcterms:W3CDTF">2016-01-16T08:29:59Z</dcterms:created>
  <dcterms:modified xsi:type="dcterms:W3CDTF">2020-04-21T13:51:39Z</dcterms:modified>
</cp:coreProperties>
</file>