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9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2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8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5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7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0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7B90-627E-4EEA-B8B7-D9472501290B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5719-8F7D-46AB-B6A9-4EAE1802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ihi.ru/avtor/ela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Прослушайте стихотворение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4" y="1600200"/>
            <a:ext cx="6534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Эльвира Р. - В огороде жаркий спор (детский стих)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5045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Неизвестен - Мы капустку чистим, чистим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3768" y="692696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Выучите стихотворение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 огороде жаркий спор</a:t>
            </a:r>
          </a:p>
          <a:p>
            <a:pPr marL="0" indent="0">
              <a:buNone/>
            </a:pPr>
            <a:r>
              <a:rPr lang="ru-RU" i="1" dirty="0" smtClean="0">
                <a:hlinkClick r:id="rId2"/>
              </a:rPr>
              <a:t>Эля </a:t>
            </a:r>
            <a:r>
              <a:rPr lang="ru-RU" i="1" dirty="0" err="1" smtClean="0">
                <a:hlinkClick r:id="rId2"/>
              </a:rPr>
              <a:t>Рассолова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огороде жаркий спор,</a:t>
            </a:r>
            <a:br>
              <a:rPr lang="ru-RU" dirty="0" smtClean="0"/>
            </a:br>
            <a:r>
              <a:rPr lang="ru-RU" dirty="0" smtClean="0"/>
              <a:t>Спорят лук и помидор.</a:t>
            </a:r>
            <a:br>
              <a:rPr lang="ru-RU" dirty="0" smtClean="0"/>
            </a:br>
            <a:r>
              <a:rPr lang="ru-RU" dirty="0" smtClean="0"/>
              <a:t>Помидор, надувший губы,</a:t>
            </a:r>
            <a:br>
              <a:rPr lang="ru-RU" dirty="0" smtClean="0"/>
            </a:br>
            <a:r>
              <a:rPr lang="ru-RU" dirty="0" smtClean="0"/>
              <a:t>Уверяет всех подряд,</a:t>
            </a:r>
            <a:br>
              <a:rPr lang="ru-RU" dirty="0" smtClean="0"/>
            </a:br>
            <a:r>
              <a:rPr lang="ru-RU" dirty="0" smtClean="0"/>
              <a:t>Что милее и вкуснее,</a:t>
            </a:r>
            <a:br>
              <a:rPr lang="ru-RU" dirty="0" smtClean="0"/>
            </a:br>
            <a:r>
              <a:rPr lang="ru-RU" dirty="0" smtClean="0"/>
              <a:t>Нет продукта для ребят!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Усмехнулся лук ехидно,</a:t>
            </a:r>
            <a:br>
              <a:rPr lang="ru-RU" dirty="0" smtClean="0"/>
            </a:br>
            <a:r>
              <a:rPr lang="ru-RU" dirty="0" smtClean="0"/>
              <a:t>Будто знает он секрет, </a:t>
            </a:r>
            <a:br>
              <a:rPr lang="ru-RU" dirty="0" smtClean="0"/>
            </a:br>
            <a:r>
              <a:rPr lang="ru-RU" dirty="0" smtClean="0"/>
              <a:t>И ответил: - «Не обидно!</a:t>
            </a:r>
            <a:br>
              <a:rPr lang="ru-RU" dirty="0" smtClean="0"/>
            </a:br>
            <a:r>
              <a:rPr lang="ru-RU" dirty="0" smtClean="0"/>
              <a:t>Ты вкуснее спору нет!</a:t>
            </a:r>
            <a:br>
              <a:rPr lang="ru-RU" dirty="0" smtClean="0"/>
            </a:br>
            <a:r>
              <a:rPr lang="ru-RU" dirty="0" smtClean="0"/>
              <a:t>Только вот полезней - Я!</a:t>
            </a:r>
            <a:br>
              <a:rPr lang="ru-RU" dirty="0" smtClean="0"/>
            </a:br>
            <a:r>
              <a:rPr lang="ru-RU" dirty="0" smtClean="0"/>
              <a:t>Пусть я горький, со слезами</a:t>
            </a:r>
            <a:br>
              <a:rPr lang="ru-RU" dirty="0" smtClean="0"/>
            </a:br>
            <a:r>
              <a:rPr lang="ru-RU" dirty="0" smtClean="0"/>
              <a:t>Режут кольца у меня,</a:t>
            </a:r>
            <a:br>
              <a:rPr lang="ru-RU" dirty="0" smtClean="0"/>
            </a:br>
            <a:r>
              <a:rPr lang="ru-RU" dirty="0" smtClean="0"/>
              <a:t>Но зато на пару с мёдом,</a:t>
            </a:r>
            <a:br>
              <a:rPr lang="ru-RU" dirty="0" smtClean="0"/>
            </a:br>
            <a:r>
              <a:rPr lang="ru-RU" dirty="0" smtClean="0"/>
              <a:t>От простуды первый -Я!»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Помидор:</a:t>
            </a:r>
            <a:br>
              <a:rPr lang="ru-RU" dirty="0" smtClean="0"/>
            </a:br>
            <a:r>
              <a:rPr lang="ru-RU" dirty="0" smtClean="0"/>
              <a:t>-А я, а я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спорщиков прервать,</a:t>
            </a:r>
            <a:br>
              <a:rPr lang="ru-RU" dirty="0" smtClean="0"/>
            </a:br>
            <a:r>
              <a:rPr lang="ru-RU" dirty="0" smtClean="0"/>
              <a:t>Мы возьмем с тобой томат,</a:t>
            </a:r>
            <a:br>
              <a:rPr lang="ru-RU" dirty="0" smtClean="0"/>
            </a:br>
            <a:r>
              <a:rPr lang="ru-RU" dirty="0" smtClean="0"/>
              <a:t>Лук порежем в аккурат,</a:t>
            </a:r>
            <a:br>
              <a:rPr lang="ru-RU" dirty="0" smtClean="0"/>
            </a:br>
            <a:r>
              <a:rPr lang="ru-RU" dirty="0" smtClean="0"/>
              <a:t>Не забудем масла ложку,</a:t>
            </a:r>
            <a:br>
              <a:rPr lang="ru-RU" dirty="0" smtClean="0"/>
            </a:br>
            <a:r>
              <a:rPr lang="ru-RU" dirty="0" smtClean="0"/>
              <a:t>Соль и сахар понемножку,</a:t>
            </a:r>
            <a:br>
              <a:rPr lang="ru-RU" dirty="0" smtClean="0"/>
            </a:br>
            <a:r>
              <a:rPr lang="ru-RU" dirty="0" smtClean="0"/>
              <a:t>Помешаем, сложим в плошку.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и будет нарасхват,</a:t>
            </a:r>
            <a:br>
              <a:rPr lang="ru-RU" dirty="0" smtClean="0"/>
            </a:br>
            <a:r>
              <a:rPr lang="ru-RU" dirty="0" smtClean="0"/>
              <a:t>Замечательный САЛАТ!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Экран (4:3)</PresentationFormat>
  <Paragraphs>7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Речевое развитие</vt:lpstr>
      <vt:lpstr>Прослушайте стихотворение</vt:lpstr>
      <vt:lpstr>Игра </vt:lpstr>
      <vt:lpstr>Выучите стихотворение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</dc:title>
  <dc:creator>МБДОУ №16</dc:creator>
  <cp:lastModifiedBy>МБДОУ №16</cp:lastModifiedBy>
  <cp:revision>1</cp:revision>
  <dcterms:created xsi:type="dcterms:W3CDTF">2020-05-17T06:57:15Z</dcterms:created>
  <dcterms:modified xsi:type="dcterms:W3CDTF">2020-05-17T07:03:50Z</dcterms:modified>
</cp:coreProperties>
</file>