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6" r:id="rId2"/>
    <p:sldId id="256" r:id="rId3"/>
    <p:sldId id="260" r:id="rId4"/>
    <p:sldId id="265" r:id="rId5"/>
    <p:sldId id="264" r:id="rId6"/>
    <p:sldId id="261" r:id="rId7"/>
    <p:sldId id="268" r:id="rId8"/>
    <p:sldId id="269" r:id="rId9"/>
    <p:sldId id="273" r:id="rId10"/>
    <p:sldId id="274" r:id="rId11"/>
    <p:sldId id="275" r:id="rId12"/>
    <p:sldId id="276" r:id="rId13"/>
    <p:sldId id="285" r:id="rId14"/>
    <p:sldId id="277" r:id="rId15"/>
    <p:sldId id="278" r:id="rId16"/>
    <p:sldId id="279" r:id="rId17"/>
    <p:sldId id="280" r:id="rId18"/>
    <p:sldId id="270" r:id="rId19"/>
    <p:sldId id="271" r:id="rId20"/>
    <p:sldId id="262" r:id="rId21"/>
    <p:sldId id="283" r:id="rId22"/>
    <p:sldId id="263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4%D0%BD%D0%B8_%D0%B2%D0%BE%D0%B8%D0%BD%D1%81%D0%BA%D0%BE%D0%B9_%D1%81%D0%BB%D0%B0%D0%B2%D1%8B_%D0%A0%D0%BE%D1%81%D1%81%D0%B8%D0%B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926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Познавательное развитие. (ознакомление с окружающим)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«День Победы»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2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9879"/>
            <a:ext cx="7056784" cy="49789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  <a:effectLst/>
              </a:rPr>
              <a:t>Город-курорт в дни войны был превращен в город-госпиталь.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Советской Армии. В </a:t>
            </a:r>
            <a:r>
              <a:rPr lang="ru-RU" sz="2200" dirty="0">
                <a:solidFill>
                  <a:schemeClr val="bg1"/>
                </a:solidFill>
                <a:effectLst/>
              </a:rPr>
              <a:t>госпиталях города беспрерывно проводили операции. Хирурги спали сидя в перерывах между операциями. 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Когда не хватало мест для раненых, их клали по двое на койку, в коридоры, вестибюли или прямо на пол. При отсутствии лекарств и стерильных средств, использовали народные </a:t>
            </a:r>
            <a:r>
              <a:rPr lang="ru-RU" sz="2000" dirty="0" smtClean="0">
                <a:solidFill>
                  <a:schemeClr val="bg1"/>
                </a:solidFill>
              </a:rPr>
              <a:t>средства. Вату заменяли высушенным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самшитовым </a:t>
            </a:r>
            <a:r>
              <a:rPr lang="ru-RU" sz="2000" dirty="0">
                <a:solidFill>
                  <a:schemeClr val="bg1"/>
                </a:solidFill>
              </a:rPr>
              <a:t>мхом.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60840" cy="4320480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/>
          <a:stretch/>
        </p:blipFill>
        <p:spPr>
          <a:xfrm>
            <a:off x="755576" y="1628800"/>
            <a:ext cx="7776864" cy="4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16824" cy="48311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Раненых доставляли в Сочи посредством железнодорожных магистралей, по морю и по воздуху, а с Кавказских перевалов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даже </a:t>
            </a:r>
            <a:r>
              <a:rPr lang="ru-RU" sz="2000" dirty="0">
                <a:solidFill>
                  <a:schemeClr val="bg1"/>
                </a:solidFill>
                <a:effectLst/>
              </a:rPr>
              <a:t>на лошадях или ослах прямо по горным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тропам.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Во </a:t>
            </a:r>
            <a:r>
              <a:rPr lang="ru-RU" sz="2000" dirty="0">
                <a:solidFill>
                  <a:schemeClr val="bg1"/>
                </a:solidFill>
                <a:effectLst/>
              </a:rPr>
              <a:t>время боев под Туапсе раненых привозили прямо с передовой на автотранспорте 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/>
          <a:stretch/>
        </p:blipFill>
        <p:spPr>
          <a:xfrm>
            <a:off x="184423" y="354531"/>
            <a:ext cx="4190562" cy="30024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12976"/>
            <a:ext cx="3610744" cy="337280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На Кавказе гремели сильнейшие бои за перевалы, когда фашисты рвались к Сочи, к Чёрному морю. Много наших ребят полегло в битве с  отборными и гораздо лучше вооруженными, специально обученными для ведения боя в горных  условиях  альпийскими  стрелками  врага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>
          <a:xfrm>
            <a:off x="4348975" y="354531"/>
            <a:ext cx="4552181" cy="3169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6" y="3501008"/>
            <a:ext cx="4552181" cy="30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2887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С июля 1942 по октябрь 1943 года в Большом Сочи располагались многие воинские части: так военный штаб был в пос. Вишневка, воздушный штаб в пос. Чемитоквадже, а самолеты базировались на аэродромах Адлера и пос. Лазаревское.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0" y="228867"/>
            <a:ext cx="3557687" cy="33228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077072"/>
            <a:ext cx="4349713" cy="24094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Летчики совершали полеты  к бойцам перевалов главного Кавказского хребта,  в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тыл врага</a:t>
            </a:r>
            <a:r>
              <a:rPr lang="ru-RU" sz="2000" dirty="0">
                <a:solidFill>
                  <a:schemeClr val="bg1"/>
                </a:solidFill>
                <a:effectLst/>
              </a:rPr>
              <a:t>, в осажденные врагом города Севастополь, Керчь, Одессу, доставляя туда боеприпасы, продукты,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консервированную </a:t>
            </a:r>
            <a:r>
              <a:rPr lang="ru-RU" sz="2000" dirty="0">
                <a:solidFill>
                  <a:schemeClr val="bg1"/>
                </a:solidFill>
                <a:effectLst/>
              </a:rPr>
              <a:t>кровь, а оттуда - раненых в Сочинские госпитали.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934322" cy="3519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667473" cy="29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3999"/>
            <a:ext cx="7560840" cy="49178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В августе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1942 Сочи </a:t>
            </a:r>
            <a:r>
              <a:rPr lang="ru-RU" sz="2000" dirty="0">
                <a:solidFill>
                  <a:schemeClr val="bg1"/>
                </a:solidFill>
                <a:effectLst/>
              </a:rPr>
              <a:t>стал прифронтовым городом, так как немцы прорвались на Кубань. Началась бомбардировка города и обстрел с подводных лодок.  Фашистские бомбы уже падали на Сочи. Сочинцы сооружали оборонительные рубежи. Противник занял гору </a:t>
            </a:r>
            <a:r>
              <a:rPr lang="ru-RU" sz="2000" dirty="0" err="1">
                <a:solidFill>
                  <a:schemeClr val="bg1"/>
                </a:solidFill>
                <a:effectLst/>
              </a:rPr>
              <a:t>Фишт</a:t>
            </a:r>
            <a:r>
              <a:rPr lang="ru-RU" sz="2000" dirty="0">
                <a:solidFill>
                  <a:schemeClr val="bg1"/>
                </a:solidFill>
                <a:effectLst/>
              </a:rPr>
              <a:t>,  планировал захватить Красную Поляну и Адлер. Многие сочинцы стали проводниками наших войск через горные тропы.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/>
          <a:stretch/>
        </p:blipFill>
        <p:spPr>
          <a:xfrm>
            <a:off x="184423" y="354531"/>
            <a:ext cx="4190562" cy="30024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645024"/>
            <a:ext cx="3610744" cy="309634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</a:rPr>
              <a:t>На Кавказе гремели сильнейшие бои за перевалы, когда фашисты рвались к Сочи, к Чёрному морю. Много наших ребят полегло в битве с  отборными и гораздо лучше вооруженными, специально обученными для ведения боя в горных  условиях  альпийскими  стрелками  врага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. </a:t>
            </a:r>
            <a:r>
              <a:rPr lang="ru-RU" sz="1600" dirty="0">
                <a:solidFill>
                  <a:schemeClr val="bg1"/>
                </a:solidFill>
                <a:effectLst/>
              </a:rPr>
              <a:t>Противник занял гору </a:t>
            </a:r>
            <a:r>
              <a:rPr lang="ru-RU" sz="1600" dirty="0" err="1">
                <a:solidFill>
                  <a:schemeClr val="bg1"/>
                </a:solidFill>
                <a:effectLst/>
              </a:rPr>
              <a:t>Фишт</a:t>
            </a:r>
            <a:r>
              <a:rPr lang="ru-RU" sz="1600" dirty="0">
                <a:solidFill>
                  <a:schemeClr val="bg1"/>
                </a:solidFill>
                <a:effectLst/>
              </a:rPr>
              <a:t>,  планировал захватить Красную Поляну и Адлер. Многие сочинцы стали проводниками наших войск через горные тропы.</a:t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/>
        </p:blipFill>
        <p:spPr>
          <a:xfrm>
            <a:off x="4348975" y="354531"/>
            <a:ext cx="4552181" cy="3169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6" y="3501008"/>
            <a:ext cx="4552181" cy="30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6408712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738536" cy="56528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 мая 1945 на здание Рейхстага водрузили красное знамя, ставшее в последствии Знаменем Победы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7848872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24 июня 1945 года на Красной площади города – героя Москвы прошел парад Победы.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5400600"/>
          </a:xfrm>
        </p:spPr>
      </p:pic>
    </p:spTree>
    <p:extLst>
      <p:ext uri="{BB962C8B-B14F-4D97-AF65-F5344CB8AC3E}">
        <p14:creationId xmlns:p14="http://schemas.microsoft.com/office/powerpoint/2010/main" val="2152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56084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ВЕЛИКАЯ ОТЕЧЕСТВЕННАЯ ВОЙНА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i.ytimg.com/vi/iIRi6xrKoT4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14341"/>
          <a:stretch/>
        </p:blipFill>
        <p:spPr bwMode="auto">
          <a:xfrm>
            <a:off x="539552" y="1412776"/>
            <a:ext cx="8208912" cy="51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7" y="3274317"/>
            <a:ext cx="4259759" cy="3139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1" y="570155"/>
            <a:ext cx="3168353" cy="192274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Салют Победы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671685" cy="2869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74317"/>
            <a:ext cx="4679958" cy="31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064896" cy="53284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326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</a:rPr>
              <a:t>За всю войну через госпитали Сочи прошло 335955 раненых бойцов.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В 1980 году город Сочи награжден орденом Отечественной войны I степени за вклад в Победу, который внесли медицинские работники и все жители города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/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                                       Мемориал «Подвиг во имя жизни»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следам боевых действий.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0" y="1268758"/>
            <a:ext cx="4392934" cy="301103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57" y="4005255"/>
            <a:ext cx="4242867" cy="2739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" y="1268758"/>
            <a:ext cx="3909814" cy="2773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5" y="4014083"/>
            <a:ext cx="4032079" cy="27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29/001a1550-7bf7870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" y="264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5" y="404664"/>
            <a:ext cx="5616625" cy="5857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900igr.net/up/datas/163481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373"/>
            <a:ext cx="640871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1"/>
            <a:ext cx="2880319" cy="554461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22 ИЮНЯ 1941 года. </a:t>
            </a:r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оскресенье, накануне прошли выпускные балы и вчерашние школьники, мечтая о счастливой взрослой жизни, мирно спят, как и вся страна. Но их мечтам не суждено было сбыться! В 4 </a:t>
            </a:r>
            <a:r>
              <a:rPr lang="ru-RU" sz="2000" dirty="0">
                <a:solidFill>
                  <a:schemeClr val="bg1"/>
                </a:solidFill>
              </a:rPr>
              <a:t>часа </a:t>
            </a:r>
            <a:r>
              <a:rPr lang="ru-RU" sz="2000" dirty="0" smtClean="0">
                <a:solidFill>
                  <a:schemeClr val="bg1"/>
                </a:solidFill>
              </a:rPr>
              <a:t>утра, без объявления войны, Фашистская Германия вероломно напала на Советский Союз!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tdata.ru/u16/photoAD6B/20495061888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1569616"/>
            <a:ext cx="8136904" cy="481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первые дни войны, под ружье встали сотни тысяч советских людей – разного возраста и национальностей. Многие из них шли в армию добровольцами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41707"/>
            <a:ext cx="7128792" cy="47276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Одной из первых, кто принял на себя сокрушительный удар, была Брестская крепость. В первые же часы она потеряла большую часть своего гарнизона, были уничтожены военная техника, продуктовые и оружейные склады, поврежден водопровод. Несмотря на это, еще неделю, до 29 июня, защитники крепости оказывали сопротивление.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5616624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2376264" cy="568863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Во все времена, главной целью врага было – захватить столицу. В Германии рассчитывали еще до наступления холодов захватить </a:t>
            </a:r>
            <a:r>
              <a:rPr lang="ru-RU" sz="2000" dirty="0">
                <a:solidFill>
                  <a:schemeClr val="bg1"/>
                </a:solidFill>
              </a:rPr>
              <a:t>М</a:t>
            </a:r>
            <a:r>
              <a:rPr lang="ru-RU" sz="2000" dirty="0" smtClean="0">
                <a:solidFill>
                  <a:schemeClr val="bg1"/>
                </a:solidFill>
              </a:rPr>
              <a:t>оскву. С этой целью был разработан план </a:t>
            </a:r>
            <a:r>
              <a:rPr lang="ru-RU" sz="2000" dirty="0">
                <a:solidFill>
                  <a:schemeClr val="bg1"/>
                </a:solidFill>
              </a:rPr>
              <a:t>Б</a:t>
            </a:r>
            <a:r>
              <a:rPr lang="ru-RU" sz="2000" dirty="0" smtClean="0">
                <a:solidFill>
                  <a:schemeClr val="bg1"/>
                </a:solidFill>
              </a:rPr>
              <a:t>арбаросса (позднее операция Тайфун). Битва за </a:t>
            </a:r>
            <a:r>
              <a:rPr lang="ru-RU" sz="2000" dirty="0">
                <a:solidFill>
                  <a:schemeClr val="bg1"/>
                </a:solidFill>
              </a:rPr>
              <a:t>М</a:t>
            </a:r>
            <a:r>
              <a:rPr lang="ru-RU" sz="2000" dirty="0" smtClean="0">
                <a:solidFill>
                  <a:schemeClr val="bg1"/>
                </a:solidFill>
              </a:rPr>
              <a:t>оскву длилась с 30 сентября 1941 по 30 апреля 1942 ( до 4 декабря –оборона, с 5  наступательный этап)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Вторым по важности был г. Ленинград. С 8 сентября 1941 по 27 января 1944 (кольцо разорвано 18 января 1943) – 872 дня – длилась его осада. </a:t>
            </a:r>
            <a:r>
              <a:rPr lang="ru-RU" sz="2000" dirty="0">
                <a:solidFill>
                  <a:schemeClr val="bg1"/>
                </a:solidFill>
                <a:effectLst/>
              </a:rPr>
              <a:t>27 января является </a:t>
            </a:r>
            <a:r>
              <a:rPr lang="ru-RU" sz="2000" u="sng" dirty="0">
                <a:solidFill>
                  <a:schemeClr val="bg1"/>
                </a:solidFill>
                <a:effectLst/>
                <a:hlinkClick r:id="rId2"/>
              </a:rPr>
              <a:t>Днём воинской славы России</a:t>
            </a:r>
            <a:r>
              <a:rPr lang="ru-RU" sz="2000" dirty="0">
                <a:solidFill>
                  <a:schemeClr val="bg2"/>
                </a:solidFill>
                <a:effectLst/>
              </a:rPr>
              <a:t> </a:t>
            </a:r>
            <a:r>
              <a:rPr lang="ru-RU" sz="2000" dirty="0">
                <a:solidFill>
                  <a:schemeClr val="bg1"/>
                </a:solidFill>
                <a:effectLst/>
              </a:rPr>
              <a:t>— День полного освобождения Ленинграда от фашистской блокады .</a:t>
            </a:r>
            <a:endParaRPr lang="ru-RU" sz="2000" dirty="0"/>
          </a:p>
        </p:txBody>
      </p:sp>
      <p:pic>
        <p:nvPicPr>
          <p:cNvPr id="4" name="Picture 8" descr="http://itd2.mycdn.me/image?id=873890868902&amp;t=20&amp;plc=WEB&amp;tkn=*dea4Zlca7WqjFqk6C5fYvcxVU6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Сталинградская битва – </a:t>
            </a: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effectLst/>
              </a:rPr>
              <a:t> </a:t>
            </a:r>
            <a:r>
              <a:rPr lang="ru-RU" sz="2400" dirty="0">
                <a:solidFill>
                  <a:schemeClr val="bg1"/>
                </a:solidFill>
                <a:effectLst/>
              </a:rPr>
              <a:t>17 июля 1942 по 2 февраля 1943 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года - </a:t>
            </a:r>
            <a:r>
              <a:rPr lang="ru-RU" sz="2400" dirty="0">
                <a:solidFill>
                  <a:schemeClr val="bg1"/>
                </a:solidFill>
                <a:effectLst/>
              </a:rPr>
              <a:t>победа в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ней имела </a:t>
            </a:r>
            <a:r>
              <a:rPr lang="ru-RU" sz="2400" dirty="0">
                <a:solidFill>
                  <a:schemeClr val="bg1"/>
                </a:solidFill>
                <a:effectLst/>
              </a:rPr>
              <a:t>решающее значение для исхода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войны</a:t>
            </a:r>
            <a:r>
              <a:rPr lang="ru-RU" sz="2400" baseline="30000" dirty="0" smtClean="0">
                <a:effectLst/>
              </a:rPr>
              <a:t>[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b1.culture.ru/c/820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0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fc1/000a8388-ac418f61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284984"/>
            <a:ext cx="466855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9"/>
            <a:ext cx="5426863" cy="302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1"/>
            <a:ext cx="3960437" cy="3085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9"/>
            <a:ext cx="3024335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487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Познавательное развитие. (ознакомление с окружающим) «День Победы»</vt:lpstr>
      <vt:lpstr>ВЕЛИКАЯ ОТЕЧЕСТВЕННАЯ ВОЙНА</vt:lpstr>
      <vt:lpstr>Презентация PowerPoint</vt:lpstr>
      <vt:lpstr>В первые дни войны, под ружье встали сотни тысяч советских людей – разного возраста и национальностей. Многие из них шли в армию добровольцами.</vt:lpstr>
      <vt:lpstr>Одной из первых, кто принял на себя сокрушительный удар, была Брестская крепость. В первые же часы она потеряла большую часть своего гарнизона, были уничтожены военная техника, продуктовые и оружейные склады, поврежден водопровод. Несмотря на это, еще неделю, до 29 июня, защитники крепости оказывали сопротивление. </vt:lpstr>
      <vt:lpstr>Во все времена, главной целью врага было – захватить столицу. В Германии рассчитывали еще до наступления холодов захватить Москву. С этой целью был разработан план Барбаросса (позднее операция Тайфун). Битва за Москву длилась с 30 сентября 1941 по 30 апреля 1942 ( до 4 декабря –оборона, с 5  наступательный этап)</vt:lpstr>
      <vt:lpstr>Вторым по важности был г. Ленинград. С 8 сентября 1941 по 27 января 1944 (кольцо разорвано 18 января 1943) – 872 дня – длилась его осада. 27 января является Днём воинской славы России — День полного освобождения Ленинграда от фашистской блокады .</vt:lpstr>
      <vt:lpstr>Сталинградская битва – с  17 июля 1942 по 2 февраля 1943 года - победа в ней имела решающее значение для исхода войны[</vt:lpstr>
      <vt:lpstr>Презентация PowerPoint</vt:lpstr>
      <vt:lpstr>Город-курорт в дни войны был превращен в город-госпиталь. Советской Армии. В госпиталях города беспрерывно проводили операции. Хирурги спали сидя в перерывах между операциями. </vt:lpstr>
      <vt:lpstr>Презентация PowerPoint</vt:lpstr>
      <vt:lpstr>Раненых доставляли в Сочи посредством железнодорожных магистралей, по морю и по воздуху, а с Кавказских перевалов даже на лошадях или ослах прямо по горным тропам. Во время боев под Туапсе раненых привозили прямо с передовой на автотранспорте  </vt:lpstr>
      <vt:lpstr>На Кавказе гремели сильнейшие бои за перевалы, когда фашисты рвались к Сочи, к Чёрному морю. Много наших ребят полегло в битве с  отборными и гораздо лучше вооруженными, специально обученными для ведения боя в горных  условиях  альпийскими  стрелками  врага. </vt:lpstr>
      <vt:lpstr>С июля 1942 по октябрь 1943 года в Большом Сочи располагались многие воинские части: так военный штаб был в пос. Вишневка, воздушный штаб в пос. Чемитоквадже, а самолеты базировались на аэродромах Адлера и пос. Лазаревское. </vt:lpstr>
      <vt:lpstr>Летчики совершали полеты  к бойцам перевалов главного Кавказского хребта,  в тыл врага, в осажденные врагом города Севастополь, Керчь, Одессу, доставляя туда боеприпасы, продукты, консервированную кровь, а оттуда - раненых в Сочинские госпитали. </vt:lpstr>
      <vt:lpstr>В августе 1942 Сочи стал прифронтовым городом, так как немцы прорвались на Кубань. Началась бомбардировка города и обстрел с подводных лодок.  Фашистские бомбы уже падали на Сочи. Сочинцы сооружали оборонительные рубежи. Противник занял гору Фишт,  планировал захватить Красную Поляну и Адлер. Многие сочинцы стали проводниками наших войск через горные тропы.  </vt:lpstr>
      <vt:lpstr>На Кавказе гремели сильнейшие бои за перевалы, когда фашисты рвались к Сочи, к Чёрному морю. Много наших ребят полегло в битве с  отборными и гораздо лучше вооруженными, специально обученными для ведения боя в горных  условиях  альпийскими  стрелками  врага. Противник занял гору Фишт,  планировал захватить Красную Поляну и Адлер. Многие сочинцы стали проводниками наших войск через горные тропы. </vt:lpstr>
      <vt:lpstr>1 мая 1945 на здание Рейхстага водрузили красное знамя, ставшее в последствии Знаменем Победы</vt:lpstr>
      <vt:lpstr>24 июня 1945 года на Красной площади города – героя Москвы прошел парад Победы. </vt:lpstr>
      <vt:lpstr>Салют Победы</vt:lpstr>
      <vt:lpstr>За всю войну через госпитали Сочи прошло 335955 раненых бойцов. В 1980 году город Сочи награжден орденом Отечественной войны I степени за вклад в Победу, который внесли медицинские работники и все жители города.                                                        Мемориал «Подвиг во имя жизни»</vt:lpstr>
      <vt:lpstr>По следам боевых действий.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User</dc:creator>
  <cp:lastModifiedBy>МБДОУ №16</cp:lastModifiedBy>
  <cp:revision>33</cp:revision>
  <dcterms:created xsi:type="dcterms:W3CDTF">2019-05-02T15:09:26Z</dcterms:created>
  <dcterms:modified xsi:type="dcterms:W3CDTF">2020-04-29T08:16:26Z</dcterms:modified>
</cp:coreProperties>
</file>