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Познавательное развитие</a:t>
            </a:r>
            <a:br>
              <a:rPr lang="ru-RU" sz="4000" dirty="0" smtClean="0"/>
            </a:br>
            <a:r>
              <a:rPr lang="ru-RU" sz="4000" dirty="0" smtClean="0"/>
              <a:t>ознакомление с окружающим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Предложите ребенку рассмотреть картинку и ответить на вопросы по картинке. Рассказать ребенку о близких родственниках (бабушка, дедушка, папа, мама, сестры, братья). Кто из членов семьи изображен на картинке? Каким делом занят каждый из них?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8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Предложите ребенку поиграть в дидактическую игру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32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52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Познавательное развитие ознакомление с окружающим </vt:lpstr>
      <vt:lpstr>Предложите ребенку рассмотреть картинку и ответить на вопросы по картинке. Рассказать ребенку о близких родственниках (бабушка, дедушка, папа, мама, сестры, братья). Кто из членов семьи изображен на картинке? Каким делом занят каждый из них?</vt:lpstr>
      <vt:lpstr>Презентация PowerPoint</vt:lpstr>
      <vt:lpstr>Предложите ребенку поиграть в дидактическую игру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15</cp:revision>
  <dcterms:created xsi:type="dcterms:W3CDTF">2020-04-20T07:19:59Z</dcterms:created>
  <dcterms:modified xsi:type="dcterms:W3CDTF">2020-05-08T09:58:25Z</dcterms:modified>
</cp:coreProperties>
</file>