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 (музыка)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63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Разучите с ребенком песню </a:t>
            </a:r>
            <a:r>
              <a:rPr lang="ru-RU" smtClean="0"/>
              <a:t>о бабушке.</a:t>
            </a:r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7992887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Юля и Ульяна - Бабушка-бабуля_(Audio-VK4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980728"/>
            <a:ext cx="1257672" cy="12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12</Words>
  <Application>Microsoft Office PowerPoint</Application>
  <PresentationFormat>Экран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Художественно-эстетическое развитие (музыка)</vt:lpstr>
      <vt:lpstr>Разучите с ребенком песню о бабушке.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 (музыка)</dc:title>
  <dc:creator>кот</dc:creator>
  <cp:lastModifiedBy>МБДОУ №16</cp:lastModifiedBy>
  <cp:revision>9</cp:revision>
  <dcterms:created xsi:type="dcterms:W3CDTF">2020-04-20T08:19:30Z</dcterms:created>
  <dcterms:modified xsi:type="dcterms:W3CDTF">2020-05-08T10:13:25Z</dcterms:modified>
</cp:coreProperties>
</file>