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Художественно – эстетическое развитие (лепка)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/>
              <a:t>Рассмотрите картинки, рассказать детям, что на картинке изображено. Из чего выпекают? Попробуйте с ребенком слепить по образцу.</a:t>
            </a:r>
            <a:br>
              <a:rPr lang="ru-RU" sz="2400" b="0" dirty="0" smtClean="0"/>
            </a:br>
            <a:r>
              <a:rPr lang="ru-RU" sz="2400" b="0" dirty="0" smtClean="0"/>
              <a:t>Материал: пластилин, пластилиновое тесто, масса для лепки (разных цветов), </a:t>
            </a:r>
            <a:r>
              <a:rPr lang="ru-RU" sz="2400" b="0" dirty="0" err="1" smtClean="0"/>
              <a:t>досточка</a:t>
            </a:r>
            <a:r>
              <a:rPr lang="ru-RU" sz="2400" b="0" dirty="0" smtClean="0"/>
              <a:t>, салфетки, стек</a:t>
            </a:r>
            <a:endParaRPr lang="ru-RU" sz="24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36912"/>
            <a:ext cx="4320480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41016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397530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085184"/>
            <a:ext cx="7488832" cy="1152128"/>
          </a:xfrm>
        </p:spPr>
        <p:txBody>
          <a:bodyPr/>
          <a:lstStyle/>
          <a:p>
            <a:pPr algn="ctr"/>
            <a:r>
              <a:rPr lang="ru-RU" dirty="0" smtClean="0"/>
              <a:t>Не забудьте похвалить ребенка за проделанную работу, за его труд и усидчивость!!! Молодцы!)))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40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45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Художественно – эстетическое развитие (лепка)</vt:lpstr>
      <vt:lpstr>Рассмотрите картинки, рассказать детям, что на картинке изображено. Из чего выпекают? Попробуйте с ребенком слепить по образцу. Материал: пластилин, пластилиновое тесто, масса для лепки (разных цветов), досточка, салфетки, стек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9</cp:revision>
  <dcterms:created xsi:type="dcterms:W3CDTF">2020-04-20T07:46:01Z</dcterms:created>
  <dcterms:modified xsi:type="dcterms:W3CDTF">2020-05-08T09:57:08Z</dcterms:modified>
</cp:coreProperties>
</file>