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406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43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8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7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9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5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4EB8C9-A8B2-4EEE-A23B-2E79D20B7D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44A878-D46B-4E98-8737-8971C2DA8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8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ФЭМП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20594" y="3504226"/>
            <a:ext cx="9755187" cy="19846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«Путешествие на поезде»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5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2455"/>
            <a:ext cx="10396882" cy="51954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в путешествие на поезде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04.infourok.ru/uploads/ex/1072/000a97c1-96c3d3f5/img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62001"/>
            <a:ext cx="10217726" cy="55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5749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остановка: в гостях у зайки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9455" y="1419706"/>
            <a:ext cx="4765963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маленьких зайчиков на картинке? (Много)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больших зайчиков на картинке? (Один)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.pinimg.com/originals/71/e6/e6/71e6e61e979b6594290a8df9ec702ba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2" y="1419706"/>
            <a:ext cx="5387780" cy="44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7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81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вторая остановка: в гостях у ёлочки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9673" y="1904616"/>
            <a:ext cx="377577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маленьких ёлочек? (Много)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больших ёлочек? (Одна)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wilhelmschweizer.com/wp-content/uploads/2018/09/TC22-Summer-Pine-Grou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4877"/>
            <a:ext cx="5922817" cy="45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9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982" y="685800"/>
            <a:ext cx="3241964" cy="1151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2.infourok.ru/uploads/ex/0057/00082a2e-8ac93ae5/img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338786"/>
            <a:ext cx="9365672" cy="56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7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6110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состоит ёлочка?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елочку из палочек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ovosp.ru/insertfiles/images/articles/for_children/raskraski_dlya_mladshikh_doshkolnikov/image00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5" y="1246909"/>
            <a:ext cx="8908473" cy="52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59</TotalTime>
  <Words>66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Главное мероприятие</vt:lpstr>
      <vt:lpstr>ФЭМП</vt:lpstr>
      <vt:lpstr>Отправляемся в путешествие на поезде</vt:lpstr>
      <vt:lpstr>Первая остановка: в гостях у зайки</vt:lpstr>
      <vt:lpstr> вторая остановка: в гостях у ёлочки</vt:lpstr>
      <vt:lpstr>Презентация PowerPoint</vt:lpstr>
      <vt:lpstr>Из каких фигур состоит ёлочка? Собери елочку из палочек</vt:lpstr>
    </vt:vector>
  </TitlesOfParts>
  <Company>МБДОУ №14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ФЭМП</dc:title>
  <dc:creator>Садик</dc:creator>
  <cp:lastModifiedBy>МБДОУ №16</cp:lastModifiedBy>
  <cp:revision>8</cp:revision>
  <dcterms:created xsi:type="dcterms:W3CDTF">2020-04-23T03:43:22Z</dcterms:created>
  <dcterms:modified xsi:type="dcterms:W3CDTF">2020-04-23T15:12:15Z</dcterms:modified>
</cp:coreProperties>
</file>