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8051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огород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цветная бумага, ножницы, клей, салфетки, вырезанная тарелочка из белой бумаги.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b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9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детям!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8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3209768" cy="1039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64496" cy="29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63130" cy="28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43" y="3717032"/>
            <a:ext cx="42300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6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Разомни пальчики перед работой.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2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187151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цветной бумаги вырезаем овощи как на картинке, проговаривая с детьми название овощей. Предлагаем ребёнку помесить их на тарелочку с помощью клея.</a:t>
            </a:r>
            <a:b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51" y="1752600"/>
            <a:ext cx="582189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04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</TotalTime>
  <Words>54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Художественно-эстетическое развитие Аппликация</vt:lpstr>
      <vt:lpstr>Прочитать детям!</vt:lpstr>
      <vt:lpstr>Презентация PowerPoint</vt:lpstr>
      <vt:lpstr>Разомни пальчики перед работой.</vt:lpstr>
      <vt:lpstr>Из цветной бумаги вырезаем овощи как на картинке, проговаривая с детьми название овощей. Предлагаем ребёнку помесить их на тарелочку с помощью клея.  Желаем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</dc:title>
  <dc:creator>кот</dc:creator>
  <cp:lastModifiedBy>МБДОУ №16</cp:lastModifiedBy>
  <cp:revision>4</cp:revision>
  <dcterms:created xsi:type="dcterms:W3CDTF">2020-05-14T01:37:36Z</dcterms:created>
  <dcterms:modified xsi:type="dcterms:W3CDTF">2020-05-17T05:42:52Z</dcterms:modified>
</cp:coreProperties>
</file>