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3" r:id="rId4"/>
    <p:sldId id="259" r:id="rId5"/>
    <p:sldId id="265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43F5-2655-4822-ABBE-FAB6E5A529F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старшей группе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&amp;Bcy;&amp;acy;&amp;rcy;&amp;acy;&amp;ncy;-&amp;Ocy;&amp;vcy;&amp;tscy;&amp;acy; 27 / VFL.Ru &amp;ecy;&amp;tcy;&amp;ocy;, &amp;fcy;&amp;ocy;&amp;tcy;&amp;ocy;&amp;khcy;&amp;ocy;&amp;scy;&amp;tcy;&amp;icy;&amp;ncy;&amp;gcy; &amp;bcy;&amp;iecy;&amp;zcy; &amp;rcy;&amp;iecy;&amp;gcy;&amp;icy;&amp;scy;&amp;tcy;&amp;rcy;&amp;acy;&amp;tscy;&amp;icy;&amp;icy;, &amp;icy; &amp;bcy;&amp;ycy;&amp;scy;&amp;tcy;&amp;rcy;&amp;ycy;&amp;jcy; &amp;khcy;&amp;ocy;&amp;scy;&amp;tcy;&amp;icy;&amp;ncy;&amp;gcy; &amp;icy;&amp;zcy;&amp;ocy;&amp;bcy;&amp;rcy;&amp;acy;&amp;zhcy;&amp;iecy;&amp;ncy;&amp;i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312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это? </a:t>
            </a:r>
          </a:p>
          <a:p>
            <a:r>
              <a:rPr lang="ru-RU" dirty="0" smtClean="0"/>
              <a:t>Назвать первый звук в слове?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4261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Дать характеристику звука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(согласный, потому что ниточка рвется, звук не поется; звонкий, потому что работает голосовой моторчик; твердый, обозначаем кружком синего цвета; может быть мягким, обозначаем кружком зеленого цвета)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для сада на неделю\б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12968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bcy;&amp;acy;&amp;ncy;&amp;tcy;&amp;ycy; - &amp;Mcy;&amp;Ocy;&amp;Dcy;&amp;Acy;"/>
          <p:cNvPicPr/>
          <p:nvPr/>
        </p:nvPicPr>
        <p:blipFill>
          <a:blip r:embed="rId2" cstate="print"/>
          <a:srcRect l="3064" t="21687" r="3297" b="10951"/>
          <a:stretch>
            <a:fillRect/>
          </a:stretch>
        </p:blipFill>
        <p:spPr bwMode="auto">
          <a:xfrm>
            <a:off x="5508104" y="1124744"/>
            <a:ext cx="3263462" cy="234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56388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Scy;&amp;tcy;&amp;iecy;&amp;kcy;&amp;lcy;&amp;yacy;&amp;ncy;&amp;ncy;&amp;ycy;&amp;iecy; &amp;bcy;&amp;ucy;&amp;tcy;&amp;ycy;&amp;lcy;&amp;kcy;&amp;icy;, &amp;scy;&amp;tcy;&amp;iecy;&amp;kcy;&amp;lcy;&amp;ocy;&amp;bcy;&amp;ucy;&amp;tcy;&amp;ycy;&amp;lcy;&amp;kcy;&amp;acy; &amp;pcy;&amp;rcy;&amp;ocy;&amp;icy;&amp;zcy;&amp;vcy;&amp;ocy;&amp;dcy;&amp;scy;&amp;tcy;&amp;vcy;&amp;acy; &amp;Ocy;&amp;Acy;&amp;Ocy; &quot;&amp;Scy;&amp;mcy;&amp;iecy;&amp;rcy;&amp;dcy;&amp;ocy;&amp;mcy;&amp;scy;&amp;kcy;&amp;icy;&amp;jcy; &amp;scy;&amp;tcy;&amp;iecy;&amp;kcy;&amp;lcy;&amp;ocy;&amp;zcy;&amp;acy;&amp;vcy;&amp;ocy;&amp;dcy;&quot;. &amp;Bcy;&amp;ucy;&amp;tcy;&amp;ycy;&amp;lcy;&amp;kcy;&amp;acy; &amp;vcy;&amp;ocy;&amp;dcy;&amp;ocy;&amp;chcy;&amp;ncy;&amp;acy;&amp;yacy;, &amp;vcy;&amp;icy;&amp;ncy;&amp;ncy;&amp;acy;&amp;yacy; &amp;bcy;&amp;ucy;&amp;tcy;&amp;ycy;&amp;lcy;&amp;kcy;&amp;acy; &amp;icy;&amp;zcy; &amp;zcy;&amp;iecy;&amp;lcy;&amp;iecy;&amp;ncy;&amp;ocy;&amp;gcy;&amp;ocy; &amp;scy;&amp;tcy;&amp;iecy;&amp;kcy;&amp;lcy;"/>
          <p:cNvPicPr/>
          <p:nvPr/>
        </p:nvPicPr>
        <p:blipFill>
          <a:blip r:embed="rId4" cstate="print"/>
          <a:srcRect l="24840" t="3393" r="27963" b="3214"/>
          <a:stretch>
            <a:fillRect/>
          </a:stretch>
        </p:blipFill>
        <p:spPr bwMode="auto">
          <a:xfrm>
            <a:off x="6444208" y="2780928"/>
            <a:ext cx="1368152" cy="38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5" cstate="print"/>
          <a:srcRect l="8433" r="5195" b="20428"/>
          <a:stretch>
            <a:fillRect/>
          </a:stretch>
        </p:blipFill>
        <p:spPr bwMode="auto">
          <a:xfrm>
            <a:off x="395536" y="5421134"/>
            <a:ext cx="3168352" cy="14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www.photoshopgurus.com/forum/attachments/adobe-illustrator-forum/29065d1362363179t-how-barre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573016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 первый звук в слове и охарактеризуй его.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для сада на неделю\б\216fcab5ccc9724516fef17d6f07e17c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Vcy;&amp;lcy;&amp;acy;&amp;dcy;&amp;icy;&amp;scy;&amp;lcy;&amp;acy;&amp;vcy; &amp;Lcy;&amp;acy;&amp;vcy;&amp;rcy;&amp;icy;&amp;kcy;"/>
          <p:cNvPicPr/>
          <p:nvPr/>
        </p:nvPicPr>
        <p:blipFill>
          <a:blip r:embed="rId2" cstate="print"/>
          <a:srcRect t="6349" b="3143"/>
          <a:stretch>
            <a:fillRect/>
          </a:stretch>
        </p:blipFill>
        <p:spPr bwMode="auto">
          <a:xfrm>
            <a:off x="5148064" y="4077072"/>
            <a:ext cx="399593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&amp;bcy;&amp;ucy;&amp;kcy;&amp;vcy;&amp;ycy; &amp;Scy;&amp;tcy;&amp;rcy;&amp;acy;&amp;ncy;&amp;icy;&amp;tscy;&amp;acy; 2 PixelBrush - &amp;Vcy;&amp;ocy;&amp;scy;&amp;pcy;&amp;icy;&amp;tcy;&amp;acy;&amp;ncy;&amp;icy;&amp;iecy; &amp;dcy;&amp;iecy;&amp;tcy;&amp;iecy;&amp;jcy;: &amp;vcy;&amp;ocy;&amp;scy;&amp;pcy;&amp;rcy;&amp;icy;&amp;yacy;&amp;tcy;&amp;icy;&amp;iecy; &amp;icy; &amp;vcy;&amp;ocy;&amp;ocy;&amp;bcy;&amp;rcy;&amp;acy;&amp;zhcy;&amp;iecy;&amp;ncy;&amp;icy;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852936"/>
            <a:ext cx="3508450" cy="291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amp;kcy;&amp;lcy;&amp;ucy;&amp;bcy;&amp;kcy;&amp;icy;_2.png - &amp;Pcy;&amp;rcy;&amp;ocy;&amp;scy;&amp;mcy;&amp;ocy;&amp;tcy;&amp;rcy; &amp;kcy;&amp;acy;&amp;rcy;&amp;tcy;&amp;icy;&amp;ncy;&amp;kcy;&amp;icy; - &amp;KHcy;&amp;ocy;&amp;scy;&amp;tcy;&amp;icy;&amp;ncy;&amp;gcy; &amp;kcy;&amp;acy;&amp;rcy;&amp;tcy;&amp;icy;&amp;ncy;&amp;ocy;&amp;kcy; &amp;icy; &amp;icy;&amp;zcy;&amp;ocy;&amp;bcy;&amp;rcy;&amp;acy;&amp;zhcy;&amp;iecy;&amp;ncy;&amp;icy;&amp;j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3184634" cy="249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Ocy;&amp;dcy;&amp;iecy;&amp;zhcy;&amp;kcy;&amp;icy; - &amp;Scy;&amp;tcy;&amp;rcy;&amp;acy;&amp;ncy;&amp;icy;&amp;tscy;&amp;acy; 2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196752"/>
            <a:ext cx="283876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D &amp;Kcy;&amp;acy;&amp;rcy;&amp;tcy;&amp;icy;&amp;ncy;&amp;kcy;&amp;acy; &amp;Scy;&amp;vcy;&amp;iecy;&amp;tcy;&amp;yacy;&amp;shchcy;&amp;icy;&amp;iecy;&amp;scy;&amp;yacy; &amp;zcy;&amp;iecy;&amp;lcy;&amp;iecy;&amp;ncy;&amp;ycy;&amp;iecy; &amp;gcy;&amp;rcy;&amp;icy;&amp;bcy;&amp;ycy;, 3D &amp;Gcy;&amp;rcy;&amp;acy;&amp;fcy;&amp;icy;&amp;kcy;&amp;acy; 1152x864. - 4 May 2013 - Blog - Prcp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2393074" cy="26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спрятался звук? Сколько слогов в словах? Назови ласково.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780928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bcy;&amp;acy;&amp;ncy;&amp;tcy;&amp;ycy; - &amp;Mcy;&amp;Ocy;&amp;Dcy;&amp;Acy;"/>
          <p:cNvPicPr/>
          <p:nvPr/>
        </p:nvPicPr>
        <p:blipFill>
          <a:blip r:embed="rId3" cstate="print"/>
          <a:srcRect l="3064" t="21687" r="3297" b="10951"/>
          <a:stretch>
            <a:fillRect/>
          </a:stretch>
        </p:blipFill>
        <p:spPr bwMode="auto">
          <a:xfrm>
            <a:off x="899592" y="2564904"/>
            <a:ext cx="1751294" cy="1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bcy;&amp;acy;&amp;ncy;&amp;tcy;&amp;ycy; - &amp;Mcy;&amp;Ocy;&amp;Dcy;&amp;Acy;"/>
          <p:cNvPicPr/>
          <p:nvPr/>
        </p:nvPicPr>
        <p:blipFill>
          <a:blip r:embed="rId3" cstate="print"/>
          <a:srcRect l="3064" t="21687" r="3297" b="10951"/>
          <a:stretch>
            <a:fillRect/>
          </a:stretch>
        </p:blipFill>
        <p:spPr bwMode="auto">
          <a:xfrm>
            <a:off x="7392706" y="5085184"/>
            <a:ext cx="1751294" cy="1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bcy;&amp;acy;&amp;ncy;&amp;tcy;&amp;ycy; - &amp;Mcy;&amp;Ocy;&amp;Dcy;&amp;Acy;"/>
          <p:cNvPicPr/>
          <p:nvPr/>
        </p:nvPicPr>
        <p:blipFill>
          <a:blip r:embed="rId3" cstate="print"/>
          <a:srcRect l="3064" t="21687" r="3297" b="10951"/>
          <a:stretch>
            <a:fillRect/>
          </a:stretch>
        </p:blipFill>
        <p:spPr bwMode="auto">
          <a:xfrm>
            <a:off x="7092280" y="980728"/>
            <a:ext cx="1751294" cy="1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bcy;&amp;acy;&amp;ncy;&amp;tcy;&amp;ycy; - &amp;Mcy;&amp;Ocy;&amp;Dcy;&amp;Acy;"/>
          <p:cNvPicPr/>
          <p:nvPr/>
        </p:nvPicPr>
        <p:blipFill>
          <a:blip r:embed="rId3" cstate="print"/>
          <a:srcRect l="3064" t="21687" r="3297" b="10951"/>
          <a:stretch>
            <a:fillRect/>
          </a:stretch>
        </p:blipFill>
        <p:spPr bwMode="auto">
          <a:xfrm>
            <a:off x="4283968" y="5229200"/>
            <a:ext cx="1751294" cy="1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1560" y="2606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Посчитай и скажи: сколько бабочек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бантов и т.д.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5292080" y="1268760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1763688" y="1268760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3419872" y="3645024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7380312" y="4149080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611560" y="5805264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&amp;Scy;&amp;tcy;&amp;iecy;&amp;kcy;&amp;lcy;&amp;yacy;&amp;ncy;&amp;ncy;&amp;ycy;&amp;iecy; &amp;bcy;&amp;ucy;&amp;tcy;&amp;ycy;&amp;lcy;&amp;kcy;&amp;icy;, &amp;scy;&amp;tcy;&amp;iecy;&amp;kcy;&amp;lcy;&amp;ocy;&amp;bcy;&amp;ucy;&amp;tcy;&amp;ycy;&amp;lcy;&amp;kcy;&amp;acy; &amp;pcy;&amp;rcy;&amp;ocy;&amp;icy;&amp;zcy;&amp;vcy;&amp;ocy;&amp;dcy;&amp;scy;&amp;tcy;&amp;vcy;&amp;acy; &amp;Ocy;&amp;Acy;&amp;Ocy; &quot;&amp;Scy;&amp;mcy;&amp;iecy;&amp;rcy;&amp;dcy;&amp;ocy;&amp;mcy;&amp;scy;&amp;kcy;&amp;icy;&amp;jcy; &amp;scy;&amp;tcy;&amp;iecy;&amp;kcy;&amp;lcy;&amp;ocy;&amp;zcy;&amp;acy;&amp;vcy;&amp;ocy;&amp;dcy;&quot;. &amp;Bcy;&amp;ucy;&amp;tcy;&amp;ycy;&amp;lcy;&amp;kcy;&amp;acy; &amp;vcy;&amp;ocy;&amp;dcy;&amp;ocy;&amp;chcy;&amp;ncy;&amp;acy;&amp;yacy;, &amp;vcy;&amp;icy;&amp;ncy;&amp;ncy;&amp;acy;&amp;yacy; &amp;bcy;&amp;ucy;&amp;tcy;&amp;ycy;&amp;lcy;&amp;kcy;&amp;acy; &amp;icy;&amp;zcy; &amp;zcy;&amp;iecy;&amp;lcy;&amp;iecy;&amp;ncy;&amp;ocy;&amp;gcy;&amp;ocy; &amp;scy;&amp;tcy;&amp;iecy;&amp;kcy;&amp;lcy;"/>
          <p:cNvPicPr/>
          <p:nvPr/>
        </p:nvPicPr>
        <p:blipFill>
          <a:blip r:embed="rId5" cstate="print"/>
          <a:srcRect l="24840" t="3393" r="27963" b="3214"/>
          <a:stretch>
            <a:fillRect/>
          </a:stretch>
        </p:blipFill>
        <p:spPr bwMode="auto">
          <a:xfrm>
            <a:off x="8100392" y="2348880"/>
            <a:ext cx="576064" cy="166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&amp;Scy;&amp;tcy;&amp;iecy;&amp;kcy;&amp;lcy;&amp;yacy;&amp;ncy;&amp;ncy;&amp;ycy;&amp;iecy; &amp;bcy;&amp;ucy;&amp;tcy;&amp;ycy;&amp;lcy;&amp;kcy;&amp;icy;, &amp;scy;&amp;tcy;&amp;iecy;&amp;kcy;&amp;lcy;&amp;ocy;&amp;bcy;&amp;ucy;&amp;tcy;&amp;ycy;&amp;lcy;&amp;kcy;&amp;acy; &amp;pcy;&amp;rcy;&amp;ocy;&amp;icy;&amp;zcy;&amp;vcy;&amp;ocy;&amp;dcy;&amp;scy;&amp;tcy;&amp;vcy;&amp;acy; &amp;Ocy;&amp;Acy;&amp;Ocy; &quot;&amp;Scy;&amp;mcy;&amp;iecy;&amp;rcy;&amp;dcy;&amp;ocy;&amp;mcy;&amp;scy;&amp;kcy;&amp;icy;&amp;jcy; &amp;scy;&amp;tcy;&amp;iecy;&amp;kcy;&amp;lcy;&amp;ocy;&amp;zcy;&amp;acy;&amp;vcy;&amp;ocy;&amp;dcy;&quot;. &amp;Bcy;&amp;ucy;&amp;tcy;&amp;ycy;&amp;lcy;&amp;kcy;&amp;acy; &amp;vcy;&amp;ocy;&amp;dcy;&amp;ocy;&amp;chcy;&amp;ncy;&amp;acy;&amp;yacy;, &amp;vcy;&amp;icy;&amp;ncy;&amp;ncy;&amp;acy;&amp;yacy; &amp;bcy;&amp;ucy;&amp;tcy;&amp;ycy;&amp;lcy;&amp;kcy;&amp;acy; &amp;icy;&amp;zcy; &amp;zcy;&amp;iecy;&amp;lcy;&amp;iecy;&amp;ncy;&amp;ocy;&amp;gcy;&amp;ocy; &amp;scy;&amp;tcy;&amp;iecy;&amp;kcy;&amp;lcy;"/>
          <p:cNvPicPr/>
          <p:nvPr/>
        </p:nvPicPr>
        <p:blipFill>
          <a:blip r:embed="rId5" cstate="print"/>
          <a:srcRect l="24840" t="3393" r="27963" b="3214"/>
          <a:stretch>
            <a:fillRect/>
          </a:stretch>
        </p:blipFill>
        <p:spPr bwMode="auto">
          <a:xfrm>
            <a:off x="251520" y="2492896"/>
            <a:ext cx="576064" cy="166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&amp;Scy;&amp;tcy;&amp;iecy;&amp;kcy;&amp;lcy;&amp;yacy;&amp;ncy;&amp;ncy;&amp;ycy;&amp;iecy; &amp;bcy;&amp;ucy;&amp;tcy;&amp;ycy;&amp;lcy;&amp;kcy;&amp;icy;, &amp;scy;&amp;tcy;&amp;iecy;&amp;kcy;&amp;lcy;&amp;ocy;&amp;bcy;&amp;ucy;&amp;tcy;&amp;ycy;&amp;lcy;&amp;kcy;&amp;acy; &amp;pcy;&amp;rcy;&amp;ocy;&amp;icy;&amp;zcy;&amp;vcy;&amp;ocy;&amp;dcy;&amp;scy;&amp;tcy;&amp;vcy;&amp;acy; &amp;Ocy;&amp;Acy;&amp;Ocy; &quot;&amp;Scy;&amp;mcy;&amp;iecy;&amp;rcy;&amp;dcy;&amp;ocy;&amp;mcy;&amp;scy;&amp;kcy;&amp;icy;&amp;jcy; &amp;scy;&amp;tcy;&amp;iecy;&amp;kcy;&amp;lcy;&amp;ocy;&amp;zcy;&amp;acy;&amp;vcy;&amp;ocy;&amp;dcy;&quot;. &amp;Bcy;&amp;ucy;&amp;tcy;&amp;ycy;&amp;lcy;&amp;kcy;&amp;acy; &amp;vcy;&amp;ocy;&amp;dcy;&amp;ocy;&amp;chcy;&amp;ncy;&amp;acy;&amp;yacy;, &amp;vcy;&amp;icy;&amp;ncy;&amp;ncy;&amp;acy;&amp;yacy; &amp;bcy;&amp;ucy;&amp;tcy;&amp;ycy;&amp;lcy;&amp;kcy;&amp;acy; &amp;icy;&amp;zcy; &amp;zcy;&amp;iecy;&amp;lcy;&amp;iecy;&amp;ncy;&amp;ocy;&amp;gcy;&amp;ocy; &amp;scy;&amp;tcy;&amp;iecy;&amp;kcy;&amp;lcy;"/>
          <p:cNvPicPr/>
          <p:nvPr/>
        </p:nvPicPr>
        <p:blipFill>
          <a:blip r:embed="rId5" cstate="print"/>
          <a:srcRect l="24840" t="3393" r="27963" b="3214"/>
          <a:stretch>
            <a:fillRect/>
          </a:stretch>
        </p:blipFill>
        <p:spPr bwMode="auto">
          <a:xfrm>
            <a:off x="6516216" y="4941168"/>
            <a:ext cx="576064" cy="166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&amp;Ocy;&amp;dcy;&amp;iecy;&amp;zhcy;&amp;kcy;&amp;icy; - &amp;Scy;&amp;tcy;&amp;rcy;&amp;acy;&amp;ncy;&amp;icy;&amp;tscy;&amp;acy;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9" y="1988840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&amp;Ocy;&amp;dcy;&amp;iecy;&amp;zhcy;&amp;kcy;&amp;icy; - &amp;Scy;&amp;tcy;&amp;rcy;&amp;acy;&amp;ncy;&amp;icy;&amp;tscy;&amp;acy;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005064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Icy;&amp;zcy; &amp;bcy;&amp;rcy;&amp;ocy;&amp;scy;&amp;ocy;&amp;vcy;&amp;ocy;&amp;gcy;&amp;ocy; &amp;mcy;&amp;acy;&amp;tcy;&amp;iecy;&amp;rcy;&amp;icy;&amp;acy;&amp;lcy;&amp;acy; &amp;Zcy;&amp;acy;&amp;pcy;&amp;icy;&amp;scy;&amp;icy; &amp;vcy; &amp;rcy;&amp;ucy;&amp;bcy;&amp;rcy;&amp;icy;&amp;kcy;&amp;iecy; &amp;Icy;&amp;zcy; &amp;bcy;&amp;rcy;&amp;ocy;&amp;scy;&amp;ocy;&amp;vcy;&amp;ocy;&amp;gcy;&amp;ocy; &amp;mcy;&amp;acy;&amp;tcy;&amp;iecy;&amp;rcy;&amp;icy;&amp;acy;&amp;lcy;&amp;acy; &amp;Dcy;&amp;ncy;&amp;iecy;&amp;vcy;&amp;ncy;&amp;icy;&amp;kcy; NanaliP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50102" cy="44755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Барашки: Боб,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Бэб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Баб.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Составь схему к именам.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Дать характеристику звука [Б]  (согласный, потому что ниточка рвется, звук не поется; звонкий, потому что работает голосовой моторчик; твердый, обозначаем кружком синего цвета; может быть мягким, обозначаем кружком зеленого цвета)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Larisa</cp:lastModifiedBy>
  <cp:revision>11</cp:revision>
  <dcterms:created xsi:type="dcterms:W3CDTF">2015-01-16T01:22:21Z</dcterms:created>
  <dcterms:modified xsi:type="dcterms:W3CDTF">2020-04-21T13:24:10Z</dcterms:modified>
</cp:coreProperties>
</file>