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5" r:id="rId3"/>
    <p:sldId id="262" r:id="rId4"/>
    <p:sldId id="260" r:id="rId5"/>
    <p:sldId id="261" r:id="rId6"/>
    <p:sldId id="259" r:id="rId7"/>
    <p:sldId id="263" r:id="rId8"/>
    <p:sldId id="264" r:id="rId9"/>
    <p:sldId id="268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764704"/>
            <a:ext cx="6984776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+mj-lt"/>
              </a:rPr>
              <a:t>Лексическая тема: </a:t>
            </a:r>
          </a:p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+mj-lt"/>
              </a:rPr>
              <a:t>«День Победы!»</a:t>
            </a:r>
            <a:endParaRPr lang="ru-RU" sz="6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95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рассказ по вопросам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5540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Кто изображён? (мальчик, бабушка, 2 дедушки)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Куда пришли? Где отмечается праздник? (в центре города, на главной улице)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называется главная улица нашего города?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Почему решили, что воевали?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А мальчик тоже воевал? (он пришёл со своим дедушкой)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Кто его дедушка? (тот который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приобнял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Кем был его дедушка на войне? (генералом)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Кем была бабушка? За что дали медаль? Что делала медсестра на войне? (находила раненых: выносила в безопасное место)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Она спасла много солдат?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Что держит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pуках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Кто дал? (прохожий) Поблагодарил за победу.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 кем они разговаривают? (с другим бойцом)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Что делает бывший военный? (играет на баяне)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Кем он был на войне? Во что одет.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Если он умеет играть, что он делал на войне? Когда играл и пел? (во время передышки)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Зачем? (чтобы подбадривать, чтобы были силы победить фашистов)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На фронт приезжали артисты.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 чём они говорят? (вспоминают погибших товарищей)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Мы должны уважать тех, кто завоевал для нас победу.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Соединить звезду по точкам и раскрасить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umka.by/library/510_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400600" cy="513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530626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работу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522514"/>
          </a:xfrm>
        </p:spPr>
        <p:txBody>
          <a:bodyPr>
            <a:normAutofit/>
          </a:bodyPr>
          <a:lstStyle/>
          <a:p>
            <a:r>
              <a:rPr lang="ru-RU" sz="13800" b="1" dirty="0" smtClean="0">
                <a:solidFill>
                  <a:srgbClr val="002060"/>
                </a:solidFill>
                <a:latin typeface="Times" pitchFamily="18" charset="0"/>
                <a:cs typeface="Times" pitchFamily="18" charset="0"/>
              </a:rPr>
              <a:t>ЗАГАДКИ</a:t>
            </a:r>
            <a:r>
              <a:rPr lang="ru-RU" sz="9600" b="1" dirty="0" smtClean="0">
                <a:solidFill>
                  <a:srgbClr val="002060"/>
                </a:solidFill>
                <a:latin typeface="Times" pitchFamily="18" charset="0"/>
                <a:cs typeface="Times" pitchFamily="18" charset="0"/>
              </a:rPr>
              <a:t> </a:t>
            </a:r>
            <a:endParaRPr lang="ru-RU" sz="9600" b="1" dirty="0">
              <a:solidFill>
                <a:srgbClr val="00206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" y="68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764704"/>
            <a:ext cx="547260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076772"/>
            <a:ext cx="6480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Машина эта непростая,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Машина эта — боевая!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Как трактор, только с «хоботком» — Всем «прикурить» даёт кругом.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(Танк)</a:t>
            </a:r>
          </a:p>
          <a:p>
            <a:pPr marL="2332038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Любой профессии военной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Учиться надо непременно,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Чтоб быть опорой для страны,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Чтоб в мире не было …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332038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(Войны)</a:t>
            </a:r>
          </a:p>
          <a:p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Самолет парит, как птица,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Там — воздушная граница.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посту и днем, и ночью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Наш солдат — военный …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(Летчик)</a:t>
            </a:r>
          </a:p>
        </p:txBody>
      </p:sp>
      <p:pic>
        <p:nvPicPr>
          <p:cNvPr id="2050" name="Picture 2" descr="C:\Users\каделак\Desktop\т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46" y="620688"/>
            <a:ext cx="2838505" cy="1727433"/>
          </a:xfrm>
          <a:prstGeom prst="rect">
            <a:avLst/>
          </a:prstGeom>
          <a:noFill/>
          <a:effectLst>
            <a:softEdge rad="1270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делак\Desktop\ле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808312" cy="1757297"/>
          </a:xfrm>
          <a:prstGeom prst="rect">
            <a:avLst/>
          </a:prstGeom>
          <a:noFill/>
          <a:effectLst>
            <a:softEdge rad="1270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964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764704"/>
            <a:ext cx="547260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35484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"/>
              </a:rPr>
              <a:t>Я на «тракторе» служу,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Только так, я вам скажу: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«Ведь прежде чем пахать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"/>
              </a:rPr>
              <a:t>мне пашню,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Я разверну сначала башню».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(ТАНКИСТ)</a:t>
            </a:r>
          </a:p>
          <a:p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"/>
              </a:rPr>
              <a:t>Что на плечах у военных?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(Погоны)</a:t>
            </a:r>
          </a:p>
        </p:txBody>
      </p:sp>
      <p:pic>
        <p:nvPicPr>
          <p:cNvPr id="2050" name="Picture 2" descr="C:\Users\каделак\Desktop\танки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7547"/>
            <a:ext cx="3104964" cy="20699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делак\Desktop\пагон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64" y="3717032"/>
            <a:ext cx="2911740" cy="19427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854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764704"/>
            <a:ext cx="547260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320150"/>
            <a:ext cx="6102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"/>
              </a:rPr>
              <a:t>Кто от террористов защищает нас,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Это конечно же …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"/>
              </a:rPr>
              <a:t>СПЕЦназ</a:t>
            </a:r>
            <a:r>
              <a:rPr lang="ru-RU" sz="2400" b="1" dirty="0">
                <a:solidFill>
                  <a:srgbClr val="002060"/>
                </a:solidFill>
                <a:latin typeface="Times"/>
              </a:rPr>
              <a:t>)</a:t>
            </a:r>
          </a:p>
          <a:p>
            <a:pPr lvl="0"/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pPr lvl="0"/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pPr lvl="0"/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pPr lvl="0"/>
            <a:endParaRPr lang="ru-RU" sz="2400" b="1" dirty="0">
              <a:solidFill>
                <a:srgbClr val="002060"/>
              </a:solidFill>
              <a:latin typeface="Times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"/>
              </a:rPr>
              <a:t>Летит ворон, весь окован,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Кого клюнет, тому смерть.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Times"/>
              </a:rPr>
              <a:t>(Пуля)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каделак\Desktop\пул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47" y="4437112"/>
            <a:ext cx="2620888" cy="14828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делак\Desktop\спецна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7767"/>
            <a:ext cx="2634739" cy="17752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597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764704"/>
            <a:ext cx="547260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052736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Вдруг из темной темноты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небе выросли кусты.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 на них — то голубые,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Пунцовые, золотые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Распускаются цветы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Небывалой красоты.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 все улицы под ними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Тоже стали голубыми,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Пунцовыми, золотыми, разноцветными.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(Салют)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каделак\Desktop\салю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3597"/>
            <a:ext cx="3228738" cy="3132415"/>
          </a:xfrm>
          <a:prstGeom prst="rect">
            <a:avLst/>
          </a:prstGeom>
          <a:noFill/>
          <a:effectLst>
            <a:softEdge rad="1270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74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764704"/>
            <a:ext cx="547260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770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Моряком ты можешь стать,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Чтоб границу охранять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 служить не на земле,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А на военном …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(Корабле)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880356"/>
            <a:ext cx="4536504" cy="284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0200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764704"/>
            <a:ext cx="547260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20688"/>
            <a:ext cx="79208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высокой скале»</a:t>
            </a:r>
          </a:p>
          <a:p>
            <a:pPr algn="ctr" fontAlgn="base"/>
            <a:endParaRPr lang="ru-RU" sz="3200" b="1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endParaRPr>
          </a:p>
          <a:p>
            <a:pPr algn="ctr" fontAlgn="base"/>
            <a:r>
              <a:rPr lang="ru-RU" sz="2800" b="1" dirty="0" smtClean="0">
                <a:latin typeface="Times" pitchFamily="18" charset="0"/>
                <a:cs typeface="Times" pitchFamily="18" charset="0"/>
              </a:rPr>
              <a:t>В синем море много скал.</a:t>
            </a:r>
            <a:r>
              <a:rPr lang="ru-RU" sz="2800" dirty="0" smtClean="0">
                <a:latin typeface="Times" pitchFamily="18" charset="0"/>
                <a:cs typeface="Times" pitchFamily="18" charset="0"/>
              </a:rPr>
              <a:t/>
            </a:r>
            <a:br>
              <a:rPr lang="ru-RU" sz="2800" dirty="0" smtClean="0">
                <a:latin typeface="Times" pitchFamily="18" charset="0"/>
                <a:cs typeface="Times" pitchFamily="18" charset="0"/>
              </a:rPr>
            </a:br>
            <a:r>
              <a:rPr lang="ru-RU" sz="2800" dirty="0" smtClean="0">
                <a:latin typeface="Times" pitchFamily="18" charset="0"/>
                <a:cs typeface="Times" pitchFamily="18" charset="0"/>
              </a:rPr>
              <a:t>Локти разведены в стороны и опираются о стол, пальцы соединяются шалашиком (скала).</a:t>
            </a:r>
          </a:p>
          <a:p>
            <a:pPr algn="ctr" fontAlgn="base"/>
            <a:r>
              <a:rPr lang="ru-RU" sz="2800" b="1" dirty="0" smtClean="0">
                <a:latin typeface="Times" pitchFamily="18" charset="0"/>
                <a:cs typeface="Times" pitchFamily="18" charset="0"/>
              </a:rPr>
              <a:t>Что моряк там отыскал?</a:t>
            </a:r>
          </a:p>
          <a:p>
            <a:pPr algn="ctr" fontAlgn="base"/>
            <a:r>
              <a:rPr lang="ru-RU" sz="2800" dirty="0" smtClean="0">
                <a:latin typeface="Times" pitchFamily="18" charset="0"/>
                <a:cs typeface="Times" pitchFamily="18" charset="0"/>
              </a:rPr>
              <a:t>Большой и указательный пальцы каждой руки соединяются в виде двух колечек. Колечки поднести к глазам (бинокль).</a:t>
            </a:r>
          </a:p>
          <a:p>
            <a:pPr algn="ctr" fontAlgn="base"/>
            <a:r>
              <a:rPr lang="ru-RU" sz="2800" b="1" dirty="0" smtClean="0">
                <a:latin typeface="Times" pitchFamily="18" charset="0"/>
                <a:cs typeface="Times" pitchFamily="18" charset="0"/>
              </a:rPr>
              <a:t>Гнезда птиц, а над скалой там орел летает злой.</a:t>
            </a:r>
          </a:p>
          <a:p>
            <a:pPr algn="ctr" fontAlgn="base"/>
            <a:r>
              <a:rPr lang="ru-RU" sz="2800" dirty="0" smtClean="0">
                <a:latin typeface="Times" pitchFamily="18" charset="0"/>
                <a:cs typeface="Times" pitchFamily="18" charset="0"/>
              </a:rPr>
              <a:t>Помахать кистями рук в воздухе.</a:t>
            </a:r>
          </a:p>
          <a:p>
            <a:pPr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1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картину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 descr="C:\Users\admin\Desktop\кописайт\9 мая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32298" cy="506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ЗАГАДКИ </vt:lpstr>
      <vt:lpstr>Слайд 3</vt:lpstr>
      <vt:lpstr>Слайд 4</vt:lpstr>
      <vt:lpstr>Слайд 5</vt:lpstr>
      <vt:lpstr>Слайд 6</vt:lpstr>
      <vt:lpstr>Слайд 7</vt:lpstr>
      <vt:lpstr>Слайд 8</vt:lpstr>
      <vt:lpstr>Рассмотрите картину </vt:lpstr>
      <vt:lpstr> Составьте рассказ по вопросам </vt:lpstr>
      <vt:lpstr>Соединить звезду по точкам и раскрасить</vt:lpstr>
      <vt:lpstr>Спасибо  за работу!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каделак</dc:creator>
  <cp:lastModifiedBy>Larisa</cp:lastModifiedBy>
  <cp:revision>15</cp:revision>
  <dcterms:created xsi:type="dcterms:W3CDTF">2015-02-26T19:00:57Z</dcterms:created>
  <dcterms:modified xsi:type="dcterms:W3CDTF">2020-05-08T10:41:20Z</dcterms:modified>
</cp:coreProperties>
</file>