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5" r:id="rId10"/>
    <p:sldId id="270" r:id="rId11"/>
    <p:sldId id="271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0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74BC-5308-4206-862A-96C0F19F5ED1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1C7C-ED42-44B3-A7D8-6FD19F1B0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81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31C7C-ED42-44B3-A7D8-6FD19F1B0E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B58C-BA36-4D7E-BAC2-31E7A9F038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31C7C-ED42-44B3-A7D8-6FD19F1B0E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58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7175351" cy="331236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Притяжательные прилагательные Игра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ЧЕЙ? ЧЬЯ? ЧЬЁ?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ЧЬИ?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«Чьи уши?»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litsovet.ru/images/galleries/8828/7147/dd9785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 t="16061" r="39721" b="67877"/>
          <a:stretch/>
        </p:blipFill>
        <p:spPr bwMode="auto">
          <a:xfrm>
            <a:off x="690464" y="1383704"/>
            <a:ext cx="3089448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33v.ru/uploads/7d/7d774e51d24e5b3a2366351137e13c4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43" r="23691" b="60487"/>
          <a:stretch/>
        </p:blipFill>
        <p:spPr bwMode="auto">
          <a:xfrm>
            <a:off x="5436096" y="1334689"/>
            <a:ext cx="3197697" cy="1446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Картинки по запросу картинки цветные нора лисы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66" r="19447" b="79168"/>
          <a:stretch/>
        </p:blipFill>
        <p:spPr bwMode="auto">
          <a:xfrm>
            <a:off x="899592" y="3140968"/>
            <a:ext cx="273630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8" name="Picture 10" descr="https://im0-tub-ru.yandex.net/i?id=2cbc76375b1e3607c18ad48e81cdda66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76" r="25218" b="45844"/>
          <a:stretch/>
        </p:blipFill>
        <p:spPr bwMode="auto">
          <a:xfrm>
            <a:off x="6465911" y="3767902"/>
            <a:ext cx="2284155" cy="1853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im0-tub-ru.yandex.net/i?id=cc5c6c4039505077c087a3060511719c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2" r="12730" b="58954"/>
          <a:stretch/>
        </p:blipFill>
        <p:spPr bwMode="auto">
          <a:xfrm>
            <a:off x="687729" y="4869160"/>
            <a:ext cx="3311019" cy="1251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im0-tub-ru.yandex.net/i?id=992408c28304bd257baa48c5f99e0723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15" b="50000"/>
          <a:stretch/>
        </p:blipFill>
        <p:spPr bwMode="auto">
          <a:xfrm>
            <a:off x="3792876" y="3140968"/>
            <a:ext cx="2772752" cy="142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43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«Чьи следы?»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след зайца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3"/>
            <a:ext cx="338437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лед волка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3040"/>
            <a:ext cx="3312368" cy="1876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лед медведя для дет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5" y="1268760"/>
            <a:ext cx="2486025" cy="180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след белки для де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456384" cy="2304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6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03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«Чья маска?»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80831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картинки цветные     маска зайц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92740"/>
            <a:ext cx="289820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артинки цветные хвост медведя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042221" cy="246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Картинки по запросу маска волка из бумаг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9683"/>
            <a:ext cx="3312368" cy="2428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55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«Чей костюм?»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Картинки по запросу костюм вол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088232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ртинки по запросу картинки цветные   костюм лисы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03" y="3068960"/>
            <a:ext cx="266429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артинки цветные костюм  медведя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36" y="890494"/>
            <a:ext cx="2259956" cy="342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Картинки по запросу костюм зайц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4843"/>
            <a:ext cx="1800199" cy="4368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костюм ры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костюм ры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3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495456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</a:rPr>
              <a:t>СПАСИБО </a:t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</a:rPr>
              <a:t>ЗА РАБОТУ!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8572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Назови диких животных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moesolnyshko.com/wp-content/uploads/2011/01/zayats1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85280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8\Desktop\iA6ANVSC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109" y="1363691"/>
            <a:ext cx="1512168" cy="1285884"/>
          </a:xfrm>
          <a:prstGeom prst="rect">
            <a:avLst/>
          </a:prstGeom>
          <a:noFill/>
        </p:spPr>
      </p:pic>
      <p:pic>
        <p:nvPicPr>
          <p:cNvPr id="1030" name="Picture 6" descr="C:\Users\8\Desktop\i7T6M30Q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5" y="4494853"/>
            <a:ext cx="2148270" cy="1491702"/>
          </a:xfrm>
          <a:prstGeom prst="rect">
            <a:avLst/>
          </a:prstGeom>
          <a:noFill/>
        </p:spPr>
      </p:pic>
      <p:pic>
        <p:nvPicPr>
          <p:cNvPr id="1031" name="Picture 7" descr="C:\Users\8\Desktop\1411653573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19" y="2474968"/>
            <a:ext cx="1181367" cy="1214446"/>
          </a:xfrm>
          <a:prstGeom prst="rect">
            <a:avLst/>
          </a:prstGeom>
          <a:noFill/>
        </p:spPr>
      </p:pic>
      <p:pic>
        <p:nvPicPr>
          <p:cNvPr id="1033" name="Picture 9" descr="C:\Users\8\Desktop\i3T0IDU1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918" y="4664518"/>
            <a:ext cx="1850191" cy="1071569"/>
          </a:xfrm>
          <a:prstGeom prst="rect">
            <a:avLst/>
          </a:prstGeom>
          <a:noFill/>
        </p:spPr>
      </p:pic>
      <p:pic>
        <p:nvPicPr>
          <p:cNvPr id="1034" name="Picture 10" descr="C:\Users\8\Desktop\лис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2122" y="4640495"/>
            <a:ext cx="1881201" cy="1410901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</p:pic>
      <p:pic>
        <p:nvPicPr>
          <p:cNvPr id="1037" name="Picture 13" descr="C:\Users\8\Desktop\iJJMG0WL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165" y="2678028"/>
            <a:ext cx="1286322" cy="1000132"/>
          </a:xfrm>
          <a:prstGeom prst="rect">
            <a:avLst/>
          </a:prstGeom>
          <a:noFill/>
        </p:spPr>
      </p:pic>
      <p:pic>
        <p:nvPicPr>
          <p:cNvPr id="1038" name="Picture 14" descr="C:\Users\8\Desktop\i2LDRVAO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3773" y="1363691"/>
            <a:ext cx="2198925" cy="1621605"/>
          </a:xfrm>
          <a:prstGeom prst="rect">
            <a:avLst/>
          </a:prstGeom>
          <a:noFill/>
        </p:spPr>
      </p:pic>
      <p:pic>
        <p:nvPicPr>
          <p:cNvPr id="1039" name="Picture 15" descr="C:\Users\8\Desktop\i.jpg"/>
          <p:cNvPicPr>
            <a:picLocks noChangeAspect="1" noChangeArrowheads="1"/>
          </p:cNvPicPr>
          <p:nvPr/>
        </p:nvPicPr>
        <p:blipFill>
          <a:blip r:embed="rId12" cstate="print"/>
          <a:srcRect r="27730"/>
          <a:stretch>
            <a:fillRect/>
          </a:stretch>
        </p:blipFill>
        <p:spPr bwMode="auto">
          <a:xfrm>
            <a:off x="574529" y="1436087"/>
            <a:ext cx="1445594" cy="1000132"/>
          </a:xfrm>
          <a:prstGeom prst="rect">
            <a:avLst/>
          </a:prstGeom>
          <a:noFill/>
        </p:spPr>
      </p:pic>
      <p:pic>
        <p:nvPicPr>
          <p:cNvPr id="1040" name="Picture 16" descr="C:\Users\8\Desktop\kunic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3773" y="3170090"/>
            <a:ext cx="2476500" cy="971550"/>
          </a:xfrm>
          <a:prstGeom prst="rect">
            <a:avLst/>
          </a:prstGeom>
          <a:noFill/>
        </p:spPr>
      </p:pic>
      <p:pic>
        <p:nvPicPr>
          <p:cNvPr id="1043" name="Picture 19" descr="C:\Users\8\Desktop\depositphotos_11717374-Wild-boar-also-wild-pig-Sus-scrofa-15-years-old-portrait-standing-against-white-backgroun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43300" y="2982744"/>
            <a:ext cx="2004664" cy="13462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8919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«Чей дом?»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Картинки по запросу картинки цветные    заяц под кустом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997" y="1260658"/>
            <a:ext cx="3141712" cy="23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картинки цветные нора лисы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662"/>
            <a:ext cx="26288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артинки цветные берлога медведя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8189"/>
            <a:ext cx="2952328" cy="243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Картинки по запросу дупло бел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289530" cy="243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0895/00065dac-1a8e1381/img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2" t="9916" r="3311" b="9915"/>
          <a:stretch/>
        </p:blipFill>
        <p:spPr bwMode="auto">
          <a:xfrm>
            <a:off x="6123709" y="1296662"/>
            <a:ext cx="302029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36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60648"/>
            <a:ext cx="7622232" cy="8972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«Чьи детёныши?»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Картинки по запросу картинки цветные нора лисы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91" b="3809"/>
          <a:stretch/>
        </p:blipFill>
        <p:spPr bwMode="auto">
          <a:xfrm>
            <a:off x="107504" y="1222870"/>
            <a:ext cx="2807805" cy="207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Картинки по запросу фото бельча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5" y="1157865"/>
            <a:ext cx="3240359" cy="2142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ussianpoetry.ru/images/photos/medium/article1094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16" t="8126" r="8830" b="4079"/>
          <a:stretch/>
        </p:blipFill>
        <p:spPr bwMode="auto">
          <a:xfrm>
            <a:off x="6135629" y="3875501"/>
            <a:ext cx="3047731" cy="2040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a7d544053267092b90c3104c818f88b0-sr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56" t="3604" r="15728" b="6323"/>
          <a:stretch/>
        </p:blipFill>
        <p:spPr bwMode="auto">
          <a:xfrm>
            <a:off x="6048164" y="1157865"/>
            <a:ext cx="3051810" cy="2518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9f969a422fbf4248f2bf85c04f860c4c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42" t="9298" r="16743" b="18421"/>
          <a:stretch/>
        </p:blipFill>
        <p:spPr bwMode="auto">
          <a:xfrm>
            <a:off x="2835870" y="3676719"/>
            <a:ext cx="3299759" cy="2295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ucrazy.ru/files/i/2008.2.8/zaicy_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3" t="7749" r="23053" b="14378"/>
          <a:stretch/>
        </p:blipFill>
        <p:spPr bwMode="auto">
          <a:xfrm>
            <a:off x="179512" y="3698490"/>
            <a:ext cx="2752374" cy="239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07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93610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«Чья семья?»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Картинки по запросу семья медведей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83" r="13424"/>
          <a:stretch/>
        </p:blipFill>
        <p:spPr bwMode="auto">
          <a:xfrm>
            <a:off x="3419872" y="1196752"/>
            <a:ext cx="221186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Картинки по запросу семья лисиц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02" r="10921"/>
          <a:stretch/>
        </p:blipFill>
        <p:spPr bwMode="auto">
          <a:xfrm>
            <a:off x="5940152" y="1031843"/>
            <a:ext cx="2983917" cy="2181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семья вол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7" y="4005064"/>
            <a:ext cx="4185143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7" y="1124743"/>
            <a:ext cx="2600967" cy="2088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0-tub-ru.yandex.net/i?id=97c5ae1ce69b452ef807b192ff7d9c84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590"/>
            <a:ext cx="392729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0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«Чья голова?»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14" b="9417"/>
          <a:stretch/>
        </p:blipFill>
        <p:spPr bwMode="auto">
          <a:xfrm>
            <a:off x="612775" y="892452"/>
            <a:ext cx="1953768" cy="204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артинки цветные нос медведя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79" y="1412776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картинки цветные    заяц под кустом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98" r="20275" b="19426"/>
          <a:stretch/>
        </p:blipFill>
        <p:spPr bwMode="auto">
          <a:xfrm>
            <a:off x="332202" y="3222055"/>
            <a:ext cx="188422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Картинки по запросу вол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43" y="4120803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е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е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инки по запросу еж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Картинки по запросу еж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по запросу еж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34455"/>
            <a:ext cx="2081386" cy="2319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ru.yandex.net/i?id=0c124c7bf0a4b5e355c1d76183ce2309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13" t="-4286" r="13268" b="4286"/>
          <a:stretch/>
        </p:blipFill>
        <p:spPr bwMode="auto">
          <a:xfrm>
            <a:off x="2555776" y="3576163"/>
            <a:ext cx="2366286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дупло бел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448272" cy="194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4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«Чей хвост 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Картинки по запросу хвост медвед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17" y="1152302"/>
            <a:ext cx="1866009" cy="241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хвост во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хвост во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хвост вол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хвост вол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артинки по запросу хвост вол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232"/>
          <a:stretch/>
        </p:blipFill>
        <p:spPr bwMode="auto">
          <a:xfrm>
            <a:off x="919000" y="908155"/>
            <a:ext cx="1580289" cy="2369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Картинки по запросу картинки цветные   хвост зайца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05916" y="3615722"/>
            <a:ext cx="1786611" cy="262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4" name="Picture 14" descr="Картинки по запросу хвост лис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347"/>
          <a:stretch/>
        </p:blipFill>
        <p:spPr bwMode="auto">
          <a:xfrm>
            <a:off x="3852453" y="1412776"/>
            <a:ext cx="1878035" cy="2516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Картинки по запросу хвост лис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728"/>
          <a:stretch/>
        </p:blipFill>
        <p:spPr bwMode="auto">
          <a:xfrm>
            <a:off x="3923928" y="4074578"/>
            <a:ext cx="1707751" cy="2223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klopik.com/uploads/posts/2009-09/thumbs/1253182580_11007502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23" t="24685" b="6078"/>
          <a:stretch/>
        </p:blipFill>
        <p:spPr bwMode="auto">
          <a:xfrm>
            <a:off x="6473117" y="3717029"/>
            <a:ext cx="2347355" cy="266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15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«Чья пасть?»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Картинки по запросу картинки цветные пасть  лис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0315"/>
            <a:ext cx="3309304" cy="24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img0.liveinternet.ru/images/attach/c/0/37/744/37744285_z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56" y="4125464"/>
            <a:ext cx="2667000" cy="247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картинки цветные берлога медведя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8225"/>
            <a:ext cx="4464496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klopik.com/uploads/posts/2010-05/1274608047_0_2925a_897232ec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45144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25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Физкультминутка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52736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Жарким днем лесной тропой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Звери шли на водопой.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мамой – лосихой топал лосёнок,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мамой- лисицей крался лисёнок.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мамой – ежихой катился ежонок.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мамой-медведицей шёл медвежонок.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мамой – белкой скакали бельчата.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мамой – зайчихой косые зайчата.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Волчица вела за собою волчат.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мамы и дети напиться хотят.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598</TotalTime>
  <Words>122</Words>
  <Application>Microsoft Office PowerPoint</Application>
  <PresentationFormat>Экран (4:3)</PresentationFormat>
  <Paragraphs>27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Притяжательные прилагательные Игра  «ЧЕЙ? ЧЬЯ? ЧЬЁ? ЧЬИ? </vt:lpstr>
      <vt:lpstr>Назови диких животных</vt:lpstr>
      <vt:lpstr>Игра «Чей дом?»</vt:lpstr>
      <vt:lpstr>Игра «Чьи детёныши?»</vt:lpstr>
      <vt:lpstr>Игра «Чья семья?»</vt:lpstr>
      <vt:lpstr>Игра «Чья голова?»</vt:lpstr>
      <vt:lpstr>Игра «Чей хвост ?»</vt:lpstr>
      <vt:lpstr>Игра «Чья пасть?»</vt:lpstr>
      <vt:lpstr>Физкультминутка </vt:lpstr>
      <vt:lpstr>Игра «Чьи уши?»</vt:lpstr>
      <vt:lpstr>Игра «Чьи следы?»</vt:lpstr>
      <vt:lpstr>Игра «Чья маска?»</vt:lpstr>
      <vt:lpstr>Игра «Чей костюм?»</vt:lpstr>
      <vt:lpstr>СПАСИБО 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нашего края</dc:title>
  <dc:creator>8</dc:creator>
  <cp:lastModifiedBy>Larisa</cp:lastModifiedBy>
  <cp:revision>37</cp:revision>
  <dcterms:created xsi:type="dcterms:W3CDTF">2017-10-24T05:09:27Z</dcterms:created>
  <dcterms:modified xsi:type="dcterms:W3CDTF">2020-04-24T02:26:25Z</dcterms:modified>
</cp:coreProperties>
</file>