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1pPr>
    <a:lvl2pPr marL="457200" lvl="1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2pPr>
    <a:lvl3pPr marL="914400" lvl="2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3pPr>
    <a:lvl4pPr marL="1371600" lvl="3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4pPr>
    <a:lvl5pPr marL="1828800" lvl="4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5pPr>
    <a:lvl6pPr marL="2286000" lvl="5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rtl="0" eaLnBrk="1" latinLnBrk="0" hangingPunct="1">
      <a:lnSpc>
        <a:spcPct val="100000"/>
      </a:lnSpc>
      <a:defRPr lang="ru-RU" altLang="en-US" sz="1800" b="0" i="0" u="none" strike="noStrike" kern="1200" smtClean="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EFCF-A6C9-4E75-8422-5D1350B8C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48E-2B68-4F93-AADC-0BF1AC965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1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EFCF-A6C9-4E75-8422-5D1350B8C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48E-2B68-4F93-AADC-0BF1AC965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3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EFCF-A6C9-4E75-8422-5D1350B8C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48E-2B68-4F93-AADC-0BF1AC965CC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316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EFCF-A6C9-4E75-8422-5D1350B8C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48E-2B68-4F93-AADC-0BF1AC965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31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EFCF-A6C9-4E75-8422-5D1350B8C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48E-2B68-4F93-AADC-0BF1AC965CC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383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EFCF-A6C9-4E75-8422-5D1350B8C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48E-2B68-4F93-AADC-0BF1AC965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128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EFCF-A6C9-4E75-8422-5D1350B8C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48E-2B68-4F93-AADC-0BF1AC965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7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EFCF-A6C9-4E75-8422-5D1350B8C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48E-2B68-4F93-AADC-0BF1AC965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27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EFCF-A6C9-4E75-8422-5D1350B8C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48E-2B68-4F93-AADC-0BF1AC965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80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EFCF-A6C9-4E75-8422-5D1350B8C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48E-2B68-4F93-AADC-0BF1AC965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4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EFCF-A6C9-4E75-8422-5D1350B8C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48E-2B68-4F93-AADC-0BF1AC965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31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EFCF-A6C9-4E75-8422-5D1350B8C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48E-2B68-4F93-AADC-0BF1AC965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03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EFCF-A6C9-4E75-8422-5D1350B8C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48E-2B68-4F93-AADC-0BF1AC965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59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EFCF-A6C9-4E75-8422-5D1350B8C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48E-2B68-4F93-AADC-0BF1AC965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82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EFCF-A6C9-4E75-8422-5D1350B8C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48E-2B68-4F93-AADC-0BF1AC965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2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EFCF-A6C9-4E75-8422-5D1350B8C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6648E-2B68-4F93-AADC-0BF1AC965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93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7EFCF-A6C9-4E75-8422-5D1350B8CC7C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06648E-2B68-4F93-AADC-0BF1AC965C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9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091820"/>
            <a:ext cx="8816453" cy="3698542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развитие. (ознакомление с окружающим)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«Земля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наш общий дом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2812" y="6141492"/>
            <a:ext cx="459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28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788" y="110836"/>
            <a:ext cx="8596668" cy="67887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Рассматривая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глобус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побеседуйте с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ребенком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77636"/>
            <a:ext cx="3810000" cy="48637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Что вы можете рассказать, глядя на глобус, о нашей планете? 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2) Что обозначает на глобусе синий цвет (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вода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). Это моря и океаны. Кто желает показать на глобусе океаны и моря? (показ детьми). 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3)А каким цветом обозначена суша? (зелёным и коричневым). Зеленым цветом обозначена растительность на нашей планете, а коричневым – горы и равнины.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4)А какого цвета на глобусе больше – зеленого или коричневого? Что это обозначает?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Н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ужно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беречь леса, растительность, живую природу на планете.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53" y="939439"/>
            <a:ext cx="6084887" cy="5827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479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266" y="563800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Беседа по карте: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Найдите нашу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Родину – Россию.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Попросите ребенка показать 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карте, где наша страна.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Дети находят и показывают на карте Россию.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sz="16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Вопросы</a:t>
            </a:r>
            <a:r>
              <a:rPr lang="ru-RU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Как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вы думаете, почему карта раскрашена разными цветами?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Разными цветами обозначены разные страны.</a:t>
            </a:r>
            <a:r>
              <a:rPr lang="ru-RU" sz="1600" i="1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1600" i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sz="16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Давайте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поиграем в игру: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ребенок показывает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 карте любой цвет и называете его, 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вы говорите,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какая это страна.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Игра «Страны мира»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Дети показывают и называют цвет,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родитель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говорит название страны и ее жителей (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дети могут помогать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Россия – россияне, Франция – французы, Бразилия – бразильцы, Китай – китайцы и т.д.).</a:t>
            </a:r>
            <a: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607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71" y="132656"/>
            <a:ext cx="10499086" cy="66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4645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48</Words>
  <Application>Microsoft Office PowerPoint</Application>
  <PresentationFormat>Произвольный</PresentationFormat>
  <Paragraphs>10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Грань</vt:lpstr>
      <vt:lpstr>Познавательное развитие. (ознакомление с окружающим) «Земля – наш общий дом»</vt:lpstr>
      <vt:lpstr>Рассматривая глобус , побеседуйте с ребенком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в старшей группе по речевому развитию  «Земля – наш общий дом»</dc:title>
  <dc:creator>анна</dc:creator>
  <cp:lastModifiedBy>Кто</cp:lastModifiedBy>
  <cp:revision>5</cp:revision>
  <dcterms:created xsi:type="dcterms:W3CDTF">2020-04-20T05:15:12Z</dcterms:created>
  <dcterms:modified xsi:type="dcterms:W3CDTF">2020-04-21T09:49:40Z</dcterms:modified>
</cp:coreProperties>
</file>