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2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3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966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6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953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27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81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5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3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0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2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08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5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4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BA5D-C831-44C7-B85D-55CAA4D2ADE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F3B2E7-53D3-450A-877B-5A4BC328E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28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2359" y="1941393"/>
            <a:ext cx="8915399" cy="2262781"/>
          </a:xfrm>
        </p:spPr>
        <p:txBody>
          <a:bodyPr/>
          <a:lstStyle/>
          <a:p>
            <a:pPr algn="ctr"/>
            <a:r>
              <a:rPr lang="ru-RU" dirty="0" smtClean="0"/>
              <a:t>Физическое </a:t>
            </a:r>
            <a:r>
              <a:rPr lang="ru-RU" dirty="0" smtClean="0"/>
              <a:t>развитие</a:t>
            </a:r>
            <a:r>
              <a:rPr lang="ru-RU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40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£ÐÐ ÐÐÐÐÐÐÐ¯ ÐÐÐ¯ Ð ÐÐÐÐÐÐ-Ð¨ÐÐÐÐ¬ÐÐÐÐ ÐÐÐÐ â ÐÐÐÐÐÐ¡Ð¢ÐÐÐ ÐÐÐ¯ ÐÐ¡ÐÐÐÐ Ð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055" y="250723"/>
            <a:ext cx="9507429" cy="645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44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Ð¶ÐµÐ´Ð½ÐµÐ²Ð½ÑÐ¹ ÐºÐ¾Ð¼Ð¿Ð»ÐµÐºÑ ÑÐ¿ÑÐ°Ð¶Ð½ÐµÐ½Ð¸Ð¹ Ð´Ð»Ñ Ð´ÐµÑÐµÐ¹ 7-10 Ð»ÐµÑ (Ð¿ÑÐ¾Ð´Ð¾Ð»Ð¶ÐµÐ½Ð¸Ðµ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210" y="382137"/>
            <a:ext cx="9778388" cy="616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Ð¶ÐµÐ´Ð½ÐµÐ²Ð½ÑÐ¹ ÐºÐ¾Ð¼Ð¿Ð»ÐµÐºÑ ÑÐ¿ÑÐ°Ð¶Ð½ÐµÐ½Ð¸Ð¹ Ð´Ð»Ñ Ð´ÐµÑÐµÐ¹ 7-10 Ð»ÐµÑ (Ð¿ÑÐ¾Ð´Ð¾Ð»Ð¶ÐµÐ½Ð¸Ðµ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222" y="400430"/>
            <a:ext cx="9294124" cy="623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9728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3</Words>
  <Application>Microsoft Office PowerPoint</Application>
  <PresentationFormat>Произвольный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Легкий дым</vt:lpstr>
      <vt:lpstr>Физическое развитие.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развитие в старшей группе</dc:title>
  <dc:creator>анна</dc:creator>
  <cp:lastModifiedBy>Кто</cp:lastModifiedBy>
  <cp:revision>2</cp:revision>
  <dcterms:created xsi:type="dcterms:W3CDTF">2020-04-24T06:16:31Z</dcterms:created>
  <dcterms:modified xsi:type="dcterms:W3CDTF">2020-04-24T07:20:51Z</dcterms:modified>
</cp:coreProperties>
</file>