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4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6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8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1E09-2C66-44A8-A42E-AC35B2A0489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AD60-EAB6-4ED9-93EC-3E9D7A67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820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Кто</dc:creator>
  <cp:lastModifiedBy>Кто</cp:lastModifiedBy>
  <cp:revision>2</cp:revision>
  <dcterms:created xsi:type="dcterms:W3CDTF">2020-04-21T09:55:17Z</dcterms:created>
  <dcterms:modified xsi:type="dcterms:W3CDTF">2020-04-21T10:07:23Z</dcterms:modified>
</cp:coreProperties>
</file>