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9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3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98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1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55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2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54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7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6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9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6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6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7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10EC9-F59B-48D1-BAD8-221C88971B3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0F4739-BC93-40E6-B1A8-47F21EFE0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4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306" y="2991388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Художественно-эстетическое развитие. Аппликация.</a:t>
            </a:r>
            <a:br>
              <a:rPr lang="ru-RU" dirty="0" smtClean="0"/>
            </a:br>
            <a:r>
              <a:rPr lang="ru-RU" dirty="0" smtClean="0"/>
              <a:t>«Открытка 9 мая»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28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maam.ru/upload/blogs/detsad-852642-152568106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 bwMode="auto">
          <a:xfrm>
            <a:off x="230770" y="345436"/>
            <a:ext cx="5177806" cy="36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maam.ru/upload/blogs/detsad-852642-15256810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"/>
          <a:stretch/>
        </p:blipFill>
        <p:spPr bwMode="auto">
          <a:xfrm>
            <a:off x="5554638" y="2286153"/>
            <a:ext cx="5628220" cy="40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78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491" y="208960"/>
            <a:ext cx="10363705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На голубой картон наклеиваем сделанные заготовки для </a:t>
            </a:r>
            <a:r>
              <a:rPr lang="ru-RU" sz="2400" b="1" dirty="0"/>
              <a:t>открытки</a:t>
            </a:r>
            <a:r>
              <a:rPr lang="ru-RU" sz="2400" dirty="0"/>
              <a:t>.</a:t>
            </a:r>
          </a:p>
        </p:txBody>
      </p:sp>
      <p:pic>
        <p:nvPicPr>
          <p:cNvPr id="10242" name="Picture 2" descr="https://www.maam.ru/upload/blogs/detsad-852642-15256811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3"/>
          <a:stretch/>
        </p:blipFill>
        <p:spPr bwMode="auto">
          <a:xfrm>
            <a:off x="1888840" y="897594"/>
            <a:ext cx="7432580" cy="52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4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maam.ru/upload/blogs/detsad-852642-15256811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r="20270"/>
          <a:stretch/>
        </p:blipFill>
        <p:spPr bwMode="auto">
          <a:xfrm>
            <a:off x="955342" y="450377"/>
            <a:ext cx="4531058" cy="60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0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318141"/>
            <a:ext cx="11382231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изготовления </a:t>
            </a:r>
            <a:r>
              <a:rPr lang="ru-RU" sz="2400" b="1" dirty="0"/>
              <a:t>открытки потребуется</a:t>
            </a:r>
            <a:r>
              <a:rPr lang="ru-RU" sz="2400" dirty="0"/>
              <a:t>:</a:t>
            </a:r>
          </a:p>
          <a:p>
            <a:r>
              <a:rPr lang="ru-RU" sz="2400" dirty="0"/>
              <a:t>- цветной картон</a:t>
            </a:r>
          </a:p>
          <a:p>
            <a:r>
              <a:rPr lang="ru-RU" sz="2400" dirty="0"/>
              <a:t>- цветная бумага</a:t>
            </a:r>
          </a:p>
          <a:p>
            <a:r>
              <a:rPr lang="ru-RU" sz="2400" dirty="0"/>
              <a:t>- клей</a:t>
            </a:r>
          </a:p>
          <a:p>
            <a:r>
              <a:rPr lang="ru-RU" sz="2400" dirty="0"/>
              <a:t>- карандаш</a:t>
            </a:r>
          </a:p>
          <a:p>
            <a:r>
              <a:rPr lang="ru-RU" sz="2400" dirty="0"/>
              <a:t>- ножницы;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www.maam.ru/upload/blogs/detsad-852642-15256807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4195313" y="1789089"/>
            <a:ext cx="6429375" cy="44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9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788" y="277197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Пальчиковая гимнастика перед началом работы:</a:t>
            </a:r>
            <a:endParaRPr lang="ru-RU" sz="2400" b="1" dirty="0"/>
          </a:p>
        </p:txBody>
      </p:sp>
      <p:pic>
        <p:nvPicPr>
          <p:cNvPr id="2050" name="Picture 2" descr="ÐÐ»Ð°Ð½ ÐºÐ¾Ð½ÑÐ¿ÐµÐºÑ Ð·Ð°Ð½ÑÑÐ¸Ñ Ð¿Ð¾ Ð¾Ð±ÑÑÐµÐ½Ð¸Ñ Ð³ÑÐ°Ð¼Ð¾ÑÐµ ÑÑÐ°ÑÑÐ°Ñ Ð³ÑÑÐ¿Ð¿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2"/>
          <a:stretch/>
        </p:blipFill>
        <p:spPr bwMode="auto">
          <a:xfrm>
            <a:off x="496768" y="1119116"/>
            <a:ext cx="8968167" cy="487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4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197" y="263550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Вырезаем из белого картона голубя.</a:t>
            </a:r>
          </a:p>
        </p:txBody>
      </p:sp>
      <p:pic>
        <p:nvPicPr>
          <p:cNvPr id="3074" name="Picture 2" descr="https://www.maam.ru/upload/blogs/detsad-852642-1525680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5"/>
          <a:stretch/>
        </p:blipFill>
        <p:spPr bwMode="auto">
          <a:xfrm>
            <a:off x="1042190" y="1090067"/>
            <a:ext cx="7102682" cy="4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5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492" y="290846"/>
            <a:ext cx="10090750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Из красного картона вырезать цифру </a:t>
            </a:r>
            <a:r>
              <a:rPr lang="ru-RU" sz="2400" i="1" dirty="0"/>
              <a:t>(7х13 см)</a:t>
            </a:r>
            <a:r>
              <a:rPr lang="ru-RU" sz="2400" dirty="0"/>
              <a:t> и буквы </a:t>
            </a:r>
            <a:r>
              <a:rPr lang="ru-RU" sz="2400" i="1" dirty="0"/>
              <a:t>(5х4,5 см)</a:t>
            </a:r>
            <a:r>
              <a:rPr lang="ru-RU" sz="2400" dirty="0"/>
              <a:t>.</a:t>
            </a:r>
          </a:p>
        </p:txBody>
      </p:sp>
      <p:pic>
        <p:nvPicPr>
          <p:cNvPr id="4098" name="Picture 2" descr="https://www.maam.ru/upload/blogs/detsad-852642-15256808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6"/>
          <a:stretch/>
        </p:blipFill>
        <p:spPr bwMode="auto">
          <a:xfrm>
            <a:off x="1596788" y="1076418"/>
            <a:ext cx="7272369" cy="51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1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39" y="304493"/>
            <a:ext cx="10814081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Из оранжевой бумаги вырезаем георгиевскую ленточку. </a:t>
            </a:r>
            <a:r>
              <a:rPr lang="ru-RU" sz="2400" i="1" dirty="0"/>
              <a:t>(4х28 см)</a:t>
            </a:r>
            <a:endParaRPr lang="ru-RU" sz="2400" dirty="0"/>
          </a:p>
        </p:txBody>
      </p:sp>
      <p:pic>
        <p:nvPicPr>
          <p:cNvPr id="5122" name="Picture 2" descr="https://www.maam.ru/upload/blogs/detsad-852642-15256809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7"/>
          <a:stretch/>
        </p:blipFill>
        <p:spPr bwMode="auto">
          <a:xfrm>
            <a:off x="1296537" y="1035476"/>
            <a:ext cx="7130861" cy="48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5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845" y="290845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Нарисовать и вырезать спираль для цветка. </a:t>
            </a:r>
            <a:r>
              <a:rPr lang="ru-RU" sz="2400" i="1" dirty="0"/>
              <a:t>(8х8 см)</a:t>
            </a:r>
            <a:endParaRPr lang="ru-RU" sz="2400" dirty="0"/>
          </a:p>
        </p:txBody>
      </p:sp>
      <p:pic>
        <p:nvPicPr>
          <p:cNvPr id="6146" name="Picture 2" descr="https://www.maam.ru/upload/blogs/detsad-852642-1525680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5"/>
          <a:stretch/>
        </p:blipFill>
        <p:spPr bwMode="auto">
          <a:xfrm>
            <a:off x="1091822" y="994533"/>
            <a:ext cx="7226396" cy="51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4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maam.ru/upload/blogs/detsad-852642-1525681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 bwMode="auto">
          <a:xfrm>
            <a:off x="1281647" y="560901"/>
            <a:ext cx="7548454" cy="54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8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74" y="331789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Накручиваем с внешнего конца на зубочистку.</a:t>
            </a:r>
          </a:p>
        </p:txBody>
      </p:sp>
      <p:pic>
        <p:nvPicPr>
          <p:cNvPr id="8194" name="Picture 2" descr="https://www.maam.ru/upload/blogs/detsad-852642-15256810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"/>
          <a:stretch/>
        </p:blipFill>
        <p:spPr bwMode="auto">
          <a:xfrm>
            <a:off x="1151359" y="980884"/>
            <a:ext cx="7157298" cy="50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1877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52</Words>
  <Application>Microsoft Office PowerPoint</Application>
  <PresentationFormat>Произвольный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Художественно-эстетическое развитие. Аппликация. «Открытка 9 мая»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развитие. Аппликация в старшей группе.</dc:title>
  <dc:creator>анна</dc:creator>
  <cp:lastModifiedBy>МБДОУ №16</cp:lastModifiedBy>
  <cp:revision>4</cp:revision>
  <dcterms:created xsi:type="dcterms:W3CDTF">2020-04-30T14:09:11Z</dcterms:created>
  <dcterms:modified xsi:type="dcterms:W3CDTF">2020-05-01T00:21:14Z</dcterms:modified>
</cp:coreProperties>
</file>