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85D907-BE32-433A-9F09-90DC32616D7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87B379-6F59-451B-A4C9-E97FC600C1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Художественно-эстетическое развитие. Рисование.</a:t>
            </a:r>
            <a:br>
              <a:rPr lang="ru-RU" sz="4000" dirty="0" smtClean="0"/>
            </a:br>
            <a:r>
              <a:rPr lang="ru-RU" sz="4000" dirty="0" smtClean="0"/>
              <a:t>Дерево </a:t>
            </a:r>
            <a:r>
              <a:rPr lang="ru-RU" sz="4000" dirty="0" smtClean="0"/>
              <a:t>с яблоками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279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211872"/>
            <a:ext cx="6480720" cy="43134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33265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0000"/>
                </a:solidFill>
              </a:rPr>
              <a:t>Используемые материалы</a:t>
            </a:r>
            <a:r>
              <a:rPr lang="ru-RU" sz="2400" dirty="0"/>
              <a:t>: альбомный лист , гуашевые краски,</a:t>
            </a:r>
            <a:br>
              <a:rPr lang="ru-RU" sz="2400" dirty="0"/>
            </a:br>
            <a:r>
              <a:rPr lang="ru-RU" sz="2400" dirty="0"/>
              <a:t> кисти размер, матерчатые салфетки</a:t>
            </a:r>
          </a:p>
        </p:txBody>
      </p:sp>
    </p:spTree>
    <p:extLst>
      <p:ext uri="{BB962C8B-B14F-4D97-AF65-F5344CB8AC3E}">
        <p14:creationId xmlns:p14="http://schemas.microsoft.com/office/powerpoint/2010/main" val="33391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1 шаг. Рисуем ствол.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Для этого прикладываем кисть к листу и ведём линию наверх.  Дети моей группы запомнили это благодаря тому, что я сравнила нарисованное дерево с настоящим – дерево растёт из земли вверх.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844824"/>
            <a:ext cx="4248472" cy="48417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44824"/>
            <a:ext cx="4032448" cy="48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2 шаг. Рисуем ветки.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Веточки тоже растут вверх, тянуться к солнышку.  Это очень важно объяснить детям, чтобы вместо дерева не была нарисована «сороконожка», как это часто случается в средней группе.  Далее ,по желанию , нарисовать мелкие ветки кончиком кисти.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556792"/>
            <a:ext cx="4032448" cy="50405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556792"/>
            <a:ext cx="4351412" cy="50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3 шаг. Рисуем крону.</a:t>
            </a:r>
            <a:br>
              <a:rPr lang="ru-RU" sz="1800" dirty="0" smtClean="0"/>
            </a:br>
            <a:r>
              <a:rPr lang="ru-RU" sz="1800" dirty="0" smtClean="0"/>
              <a:t>Ритмично  </a:t>
            </a:r>
            <a:r>
              <a:rPr lang="ru-RU" sz="1800" dirty="0"/>
              <a:t>п</a:t>
            </a:r>
            <a:r>
              <a:rPr lang="ru-RU" sz="1800" dirty="0" smtClean="0"/>
              <a:t>рикладывая кисть к листу , рисуем листья и яблоки </a:t>
            </a:r>
            <a:endParaRPr lang="ru-RU" sz="1800" dirty="0"/>
          </a:p>
        </p:txBody>
      </p:sp>
      <p:pic>
        <p:nvPicPr>
          <p:cNvPr id="1026" name="Picture 2" descr="https://www.maam.ru/upload/blogs/detsad-28333-14454455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525948" cy="449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172</TotalTime>
  <Words>32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Художественно-эстетическое развитие. Рисование. Дерево с яблоками</vt:lpstr>
      <vt:lpstr>Презентация PowerPoint</vt:lpstr>
      <vt:lpstr>1 шаг. Рисуем ствол. Для этого прикладываем кисть к листу и ведём линию наверх.  Дети моей группы запомнили это благодаря тому, что я сравнила нарисованное дерево с настоящим – дерево растёт из земли вверх.</vt:lpstr>
      <vt:lpstr>2 шаг. Рисуем ветки.  Веточки тоже растут вверх, тянуться к солнышку.  Это очень важно объяснить детям, чтобы вместо дерева не была нарисована «сороконожка», как это часто случается в средней группе.  Далее ,по желанию , нарисовать мелкие ветки кончиком кисти.</vt:lpstr>
      <vt:lpstr>3 шаг. Рисуем крону. Ритмично  прикладывая кисть к листу , рисуем листья и яблоки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занятия в старшей группе               « Дерево осенью»</dc:title>
  <dc:creator>User</dc:creator>
  <cp:lastModifiedBy>МБДОУ №16</cp:lastModifiedBy>
  <cp:revision>16</cp:revision>
  <dcterms:created xsi:type="dcterms:W3CDTF">2019-09-19T17:05:14Z</dcterms:created>
  <dcterms:modified xsi:type="dcterms:W3CDTF">2020-05-22T07:39:46Z</dcterms:modified>
</cp:coreProperties>
</file>