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56" r:id="rId5"/>
    <p:sldId id="258" r:id="rId6"/>
    <p:sldId id="260" r:id="rId7"/>
    <p:sldId id="259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600200"/>
          </a:xfrm>
        </p:spPr>
        <p:txBody>
          <a:bodyPr/>
          <a:lstStyle/>
          <a:p>
            <a:r>
              <a:rPr lang="ru-RU" dirty="0" smtClean="0"/>
              <a:t>Речевое </a:t>
            </a:r>
            <a:r>
              <a:rPr lang="ru-RU" smtClean="0"/>
              <a:t>развитие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1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900196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36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497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32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129"/>
            <a:ext cx="7416824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83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7536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78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0707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75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2" y="116632"/>
            <a:ext cx="8678694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01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4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666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</TotalTime>
  <Words>2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Речевое развитие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Речевое развитие в старшей группе на тему «Во саду ли в огороде»</dc:title>
  <dc:creator>кот</dc:creator>
  <cp:lastModifiedBy>МБДОУ №16</cp:lastModifiedBy>
  <cp:revision>3</cp:revision>
  <dcterms:created xsi:type="dcterms:W3CDTF">2020-05-20T05:27:11Z</dcterms:created>
  <dcterms:modified xsi:type="dcterms:W3CDTF">2020-05-22T07:38:48Z</dcterms:modified>
</cp:coreProperties>
</file>