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632848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smtClean="0"/>
              <a:t>Познавательное </a:t>
            </a:r>
            <a:r>
              <a:rPr lang="ru-RU" sz="4400" smtClean="0"/>
              <a:t>развитие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4099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90465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9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89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24461" cy="65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788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Познавательное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в старшей группе.  Математика на тему «Во саду ли в огороде» </dc:title>
  <dc:creator>кот</dc:creator>
  <cp:lastModifiedBy>МБДОУ №16</cp:lastModifiedBy>
  <cp:revision>4</cp:revision>
  <dcterms:created xsi:type="dcterms:W3CDTF">2020-05-20T04:34:24Z</dcterms:created>
  <dcterms:modified xsi:type="dcterms:W3CDTF">2020-05-22T07:36:52Z</dcterms:modified>
</cp:coreProperties>
</file>