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fsd.multiurok.ru/html/2018/10/12/s_5bc0e05126722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837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в подготовительной группе</dc:title>
  <dc:creator>кот</dc:creator>
  <cp:lastModifiedBy>Пользователь Windows</cp:lastModifiedBy>
  <cp:revision>7</cp:revision>
  <dcterms:created xsi:type="dcterms:W3CDTF">2020-05-18T06:21:56Z</dcterms:created>
  <dcterms:modified xsi:type="dcterms:W3CDTF">2020-05-19T07:42:06Z</dcterms:modified>
</cp:coreProperties>
</file>