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7D1F-DDB9-476C-9C4F-C9B24F65C8A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5674-279A-438D-9F83-8AA79EFEE82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44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7D1F-DDB9-476C-9C4F-C9B24F65C8A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5674-279A-438D-9F83-8AA79EFE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4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7D1F-DDB9-476C-9C4F-C9B24F65C8A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5674-279A-438D-9F83-8AA79EFE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98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7D1F-DDB9-476C-9C4F-C9B24F65C8A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5674-279A-438D-9F83-8AA79EFEE82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994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7D1F-DDB9-476C-9C4F-C9B24F65C8A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5674-279A-438D-9F83-8AA79EFE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473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7D1F-DDB9-476C-9C4F-C9B24F65C8A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5674-279A-438D-9F83-8AA79EFEE82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7440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7D1F-DDB9-476C-9C4F-C9B24F65C8A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5674-279A-438D-9F83-8AA79EFE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2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7D1F-DDB9-476C-9C4F-C9B24F65C8A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5674-279A-438D-9F83-8AA79EFE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38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7D1F-DDB9-476C-9C4F-C9B24F65C8A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5674-279A-438D-9F83-8AA79EFE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69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7D1F-DDB9-476C-9C4F-C9B24F65C8A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5674-279A-438D-9F83-8AA79EFE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50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7D1F-DDB9-476C-9C4F-C9B24F65C8A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5674-279A-438D-9F83-8AA79EFE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08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7D1F-DDB9-476C-9C4F-C9B24F65C8A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5674-279A-438D-9F83-8AA79EFE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4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7D1F-DDB9-476C-9C4F-C9B24F65C8A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5674-279A-438D-9F83-8AA79EFE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1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7D1F-DDB9-476C-9C4F-C9B24F65C8A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5674-279A-438D-9F83-8AA79EFE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94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7D1F-DDB9-476C-9C4F-C9B24F65C8A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5674-279A-438D-9F83-8AA79EFE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1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7D1F-DDB9-476C-9C4F-C9B24F65C8A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5674-279A-438D-9F83-8AA79EFE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9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7D1F-DDB9-476C-9C4F-C9B24F65C8A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5674-279A-438D-9F83-8AA79EFE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5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0E7D1F-DDB9-476C-9C4F-C9B24F65C8A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B45674-279A-438D-9F83-8AA79EFE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7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799" y="124692"/>
            <a:ext cx="11720945" cy="101138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Художественно-эстетическое развитие </a:t>
            </a:r>
            <a:r>
              <a:rPr lang="ru-RU" sz="2800" dirty="0" smtClean="0">
                <a:solidFill>
                  <a:schemeClr val="tx1"/>
                </a:solidFill>
              </a:rPr>
              <a:t>(рисование)</a:t>
            </a:r>
            <a:r>
              <a:rPr lang="ru-RU" sz="2800" i="1" dirty="0" smtClean="0">
                <a:solidFill>
                  <a:schemeClr val="tx1"/>
                </a:solidFill>
              </a:rPr>
              <a:t>«Моя </a:t>
            </a:r>
            <a:r>
              <a:rPr lang="ru-RU" sz="2800" i="1" dirty="0">
                <a:solidFill>
                  <a:schemeClr val="tx1"/>
                </a:solidFill>
              </a:rPr>
              <a:t>рука – моя семья»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1" y="1266306"/>
            <a:ext cx="10058400" cy="559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3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2244436"/>
            <a:ext cx="9218612" cy="8423563"/>
          </a:xfrm>
        </p:spPr>
        <p:txBody>
          <a:bodyPr/>
          <a:lstStyle/>
          <a:p>
            <a:r>
              <a:rPr lang="ru-RU" b="1" dirty="0"/>
              <a:t>Материалы:</a:t>
            </a:r>
            <a:r>
              <a:rPr lang="ru-RU" dirty="0"/>
              <a:t>  белые листы формата А-4, фломастеры, набор гуаши, кисти, влажные салфетки, стакан с </a:t>
            </a:r>
            <a:r>
              <a:rPr lang="ru-RU" dirty="0" smtClean="0"/>
              <a:t>водой.</a:t>
            </a:r>
            <a:endParaRPr lang="ru-RU" dirty="0"/>
          </a:p>
          <a:p>
            <a:r>
              <a:rPr lang="ru-RU" b="1" dirty="0"/>
              <a:t>Предварительная работа:</a:t>
            </a:r>
            <a:r>
              <a:rPr lang="ru-RU" dirty="0"/>
              <a:t> чтение книг и заучивание стихотворений о семье. Проведение пальчиковой </a:t>
            </a:r>
            <a:r>
              <a:rPr lang="ru-RU" dirty="0" smtClean="0"/>
              <a:t>гимнастики.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418" y="2436259"/>
            <a:ext cx="5659582" cy="442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8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10836"/>
            <a:ext cx="8534400" cy="2937164"/>
          </a:xfrm>
        </p:spPr>
        <p:txBody>
          <a:bodyPr>
            <a:normAutofit/>
          </a:bodyPr>
          <a:lstStyle/>
          <a:p>
            <a:r>
              <a:rPr lang="ru-RU" dirty="0"/>
              <a:t>Давайте, поиграем нашими пальчиками.</a:t>
            </a:r>
          </a:p>
          <a:p>
            <a:r>
              <a:rPr lang="ru-RU" u="sng" dirty="0"/>
              <a:t>Пальчиковая гимнастика.</a:t>
            </a:r>
            <a:endParaRPr lang="ru-RU" dirty="0"/>
          </a:p>
          <a:p>
            <a:r>
              <a:rPr lang="ru-RU" dirty="0"/>
              <a:t>Знаю, есть у меня дома дружная семья:</a:t>
            </a:r>
          </a:p>
          <a:p>
            <a:r>
              <a:rPr lang="ru-RU" dirty="0"/>
              <a:t>Это мама, это я, это бабушка моя,</a:t>
            </a:r>
          </a:p>
          <a:p>
            <a:r>
              <a:rPr lang="ru-RU" dirty="0"/>
              <a:t>Это папа, это дед и у нас разлада нет!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3" y="2555030"/>
            <a:ext cx="8091055" cy="430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9382"/>
            <a:ext cx="12192000" cy="333894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 </a:t>
            </a:r>
            <a:r>
              <a:rPr lang="ru-RU" dirty="0" smtClean="0"/>
              <a:t>Вы а </a:t>
            </a:r>
            <a:r>
              <a:rPr lang="ru-RU" dirty="0"/>
              <a:t>что же такое семья? (в семье живут дружно, помогают друг другу, заботятся друг о друге).</a:t>
            </a:r>
          </a:p>
          <a:p>
            <a:r>
              <a:rPr lang="ru-RU" dirty="0"/>
              <a:t>Все 5 пальцев живут у нас вместе, как  дружная семья. Для нас они - главные помощники в рисовании. Они словно маленькие человечки, которые учатся держать карандаш.</a:t>
            </a:r>
          </a:p>
          <a:p>
            <a:r>
              <a:rPr lang="ru-RU" dirty="0"/>
              <a:t>Приготовили наши пальчики. Вот вам и первое задание. Раздвигаем пальчики левой руки, и аккуратно наносим кисточкой краску на ладонь, прикладываем ладошкой вниз на лист бумаги, делаем отпечаток. Правильно.</a:t>
            </a:r>
          </a:p>
          <a:p>
            <a:r>
              <a:rPr lang="ru-RU" dirty="0"/>
              <a:t>Какие красивые получились у вас ладошки 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Аккуратно </a:t>
            </a:r>
            <a:r>
              <a:rPr lang="ru-RU" dirty="0"/>
              <a:t>с помощью влажных салфеток вытрите </a:t>
            </a:r>
            <a:r>
              <a:rPr lang="ru-RU" dirty="0" smtClean="0"/>
              <a:t>руки.</a:t>
            </a:r>
          </a:p>
          <a:p>
            <a:r>
              <a:rPr lang="ru-RU" dirty="0" smtClean="0"/>
              <a:t>Фото отчёт рисунок.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3380509"/>
            <a:ext cx="5306291" cy="3477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31" y="1884218"/>
            <a:ext cx="4152969" cy="497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9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96982"/>
            <a:ext cx="8534400" cy="4204085"/>
          </a:xfrm>
        </p:spPr>
        <p:txBody>
          <a:bodyPr/>
          <a:lstStyle/>
          <a:p>
            <a:r>
              <a:rPr lang="ru-RU" i="1" dirty="0"/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1262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</TotalTime>
  <Words>52</Words>
  <Application>Microsoft Office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4</cp:revision>
  <dcterms:created xsi:type="dcterms:W3CDTF">2020-05-04T13:51:20Z</dcterms:created>
  <dcterms:modified xsi:type="dcterms:W3CDTF">2020-05-04T14:22:30Z</dcterms:modified>
</cp:coreProperties>
</file>