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-8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57D1-147E-4954-9F7C-2D977476E19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AC62-0515-4510-A5F8-1B90E46A260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03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57D1-147E-4954-9F7C-2D977476E19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AC62-0515-4510-A5F8-1B90E46A2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39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57D1-147E-4954-9F7C-2D977476E19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AC62-0515-4510-A5F8-1B90E46A2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08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57D1-147E-4954-9F7C-2D977476E19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AC62-0515-4510-A5F8-1B90E46A260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4323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57D1-147E-4954-9F7C-2D977476E19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AC62-0515-4510-A5F8-1B90E46A2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21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57D1-147E-4954-9F7C-2D977476E19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AC62-0515-4510-A5F8-1B90E46A260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2849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57D1-147E-4954-9F7C-2D977476E19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AC62-0515-4510-A5F8-1B90E46A2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91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57D1-147E-4954-9F7C-2D977476E19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AC62-0515-4510-A5F8-1B90E46A2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82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57D1-147E-4954-9F7C-2D977476E19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AC62-0515-4510-A5F8-1B90E46A2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65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57D1-147E-4954-9F7C-2D977476E19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AC62-0515-4510-A5F8-1B90E46A2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8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57D1-147E-4954-9F7C-2D977476E19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AC62-0515-4510-A5F8-1B90E46A2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56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57D1-147E-4954-9F7C-2D977476E19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AC62-0515-4510-A5F8-1B90E46A2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8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57D1-147E-4954-9F7C-2D977476E19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AC62-0515-4510-A5F8-1B90E46A2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39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57D1-147E-4954-9F7C-2D977476E19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AC62-0515-4510-A5F8-1B90E46A2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30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57D1-147E-4954-9F7C-2D977476E19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AC62-0515-4510-A5F8-1B90E46A2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27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57D1-147E-4954-9F7C-2D977476E19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AC62-0515-4510-A5F8-1B90E46A2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34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57D1-147E-4954-9F7C-2D977476E19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1AC62-0515-4510-A5F8-1B90E46A2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3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A7357D1-147E-4954-9F7C-2D977476E19E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991AC62-0515-4510-A5F8-1B90E46A2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334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Познавательное развитие</a:t>
            </a:r>
          </a:p>
          <a:p>
            <a:pPr marL="0" indent="0" algn="ctr">
              <a:buNone/>
            </a:pPr>
            <a:r>
              <a:rPr lang="ru-RU" sz="4800" b="1" dirty="0" smtClean="0"/>
              <a:t>Ознакомление с окружающим</a:t>
            </a:r>
          </a:p>
          <a:p>
            <a:pPr algn="ctr"/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13335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836" y="263237"/>
            <a:ext cx="11374582" cy="748145"/>
          </a:xfrm>
        </p:spPr>
        <p:txBody>
          <a:bodyPr>
            <a:normAutofit/>
          </a:bodyPr>
          <a:lstStyle/>
          <a:p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636" y="1011382"/>
            <a:ext cx="11069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63636"/>
                </a:solidFill>
                <a:effectLst/>
                <a:latin typeface="Calibri" panose="020F0502020204030204" pitchFamily="34" charset="0"/>
              </a:rPr>
              <a:t>Люди начали носить одежду очень давно. С тех времён и до настоящих дней её вид менялся много раз. Это происходило из-за развития традиций, изменений климата и многого другого.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8300"/>
            <a:ext cx="4003964" cy="20193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9857" y="3982996"/>
            <a:ext cx="3764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63636"/>
                </a:solidFill>
                <a:effectLst/>
                <a:latin typeface="Calibri" panose="020F0502020204030204" pitchFamily="34" charset="0"/>
              </a:rPr>
              <a:t>Одежда в древние времена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35" y="1803205"/>
            <a:ext cx="4096616" cy="25928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95455" y="4536994"/>
            <a:ext cx="3408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63636"/>
                </a:solidFill>
                <a:effectLst/>
                <a:latin typeface="Calibri" panose="020F0502020204030204" pitchFamily="34" charset="0"/>
              </a:rPr>
              <a:t>Одежда в средневековье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9857" y="5229493"/>
            <a:ext cx="11342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63636"/>
                </a:solidFill>
                <a:effectLst/>
                <a:latin typeface="Calibri" panose="020F0502020204030204" pitchFamily="34" charset="0"/>
              </a:rPr>
              <a:t>В каждой эпохе было что-то особенное, отличающее её от предыдущей. Поэтому одежда не только грела, но и отражала дух своего времени.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151" y="1387327"/>
            <a:ext cx="3772278" cy="307917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flipH="1">
            <a:off x="8950035" y="4583162"/>
            <a:ext cx="2854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63636"/>
                </a:solidFill>
                <a:effectLst/>
                <a:latin typeface="Calibri" panose="020F0502020204030204" pitchFamily="34" charset="0"/>
              </a:rPr>
              <a:t>Одежда в наше время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814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54982"/>
          </a:xfrm>
        </p:spPr>
      </p:pic>
    </p:spTree>
    <p:extLst>
      <p:ext uri="{BB962C8B-B14F-4D97-AF65-F5344CB8AC3E}">
        <p14:creationId xmlns:p14="http://schemas.microsoft.com/office/powerpoint/2010/main" val="361616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18657"/>
            <a:ext cx="4344988" cy="5541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Загадки о одежде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557" y="4100945"/>
            <a:ext cx="3882735" cy="27258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293" y="4133813"/>
            <a:ext cx="3965708" cy="2660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" y="4100945"/>
            <a:ext cx="4305456" cy="28631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18" y="1180060"/>
            <a:ext cx="5772006" cy="30976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19" y="0"/>
            <a:ext cx="5735782" cy="406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52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24691"/>
            <a:ext cx="10745788" cy="114992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Рассматривание альбома «Одежда»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5" y="1122218"/>
            <a:ext cx="9365672" cy="546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97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81000"/>
            <a:ext cx="9836727" cy="6406538"/>
          </a:xfrm>
        </p:spPr>
      </p:pic>
    </p:spTree>
    <p:extLst>
      <p:ext uri="{BB962C8B-B14F-4D97-AF65-F5344CB8AC3E}">
        <p14:creationId xmlns:p14="http://schemas.microsoft.com/office/powerpoint/2010/main" val="283945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6828"/>
          </a:xfrm>
        </p:spPr>
      </p:pic>
    </p:spTree>
    <p:extLst>
      <p:ext uri="{BB962C8B-B14F-4D97-AF65-F5344CB8AC3E}">
        <p14:creationId xmlns:p14="http://schemas.microsoft.com/office/powerpoint/2010/main" val="2143022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764"/>
            <a:ext cx="12228942" cy="6878781"/>
          </a:xfrm>
        </p:spPr>
      </p:pic>
    </p:spTree>
    <p:extLst>
      <p:ext uri="{BB962C8B-B14F-4D97-AF65-F5344CB8AC3E}">
        <p14:creationId xmlns:p14="http://schemas.microsoft.com/office/powerpoint/2010/main" val="72811986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46</TotalTime>
  <Words>81</Words>
  <Application>Microsoft Office PowerPoint</Application>
  <PresentationFormat>Произвольный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Сектор</vt:lpstr>
      <vt:lpstr>Презентация PowerPoint</vt:lpstr>
      <vt:lpstr>Презентация PowerPoint</vt:lpstr>
      <vt:lpstr>Презентация PowerPoint</vt:lpstr>
      <vt:lpstr>Загадки о одежде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МБДОУ №16</cp:lastModifiedBy>
  <cp:revision>6</cp:revision>
  <dcterms:created xsi:type="dcterms:W3CDTF">2020-04-29T00:31:29Z</dcterms:created>
  <dcterms:modified xsi:type="dcterms:W3CDTF">2020-05-08T02:23:38Z</dcterms:modified>
</cp:coreProperties>
</file>