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0" autoAdjust="0"/>
  </p:normalViewPr>
  <p:slideViewPr>
    <p:cSldViewPr snapToGrid="0">
      <p:cViewPr>
        <p:scale>
          <a:sx n="61" d="100"/>
          <a:sy n="61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96CDD-90D6-4510-943E-27BCE1BAE00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0EB0-253A-4F40-96EC-BECD5B50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9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30EB0-253A-4F40-96EC-BECD5B50AB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7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9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7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25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0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5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45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5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3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7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8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4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9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9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6FEA-2D93-448C-AB0A-1F39582E35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A602-0822-405E-8C38-11BD5C06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41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206477"/>
            <a:ext cx="8791575" cy="122411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Художественно-эстетическое развитие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(Лепка) «</a:t>
            </a:r>
            <a:r>
              <a:rPr lang="ru-RU" sz="2800" dirty="0">
                <a:solidFill>
                  <a:schemeClr val="tx1"/>
                </a:solidFill>
                <a:effectLst/>
              </a:rPr>
              <a:t>Открытка ко Дню Победы»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1761516"/>
            <a:ext cx="9982200" cy="50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0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200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2" y="0"/>
            <a:ext cx="10770320" cy="6747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К нам </a:t>
            </a:r>
            <a:r>
              <a:rPr lang="ru-RU" dirty="0">
                <a:effectLst/>
              </a:rPr>
              <a:t>приближается великий праздник - День </a:t>
            </a:r>
            <a:r>
              <a:rPr lang="ru-RU" b="1" dirty="0">
                <a:effectLst/>
              </a:rPr>
              <a:t>Победы</a:t>
            </a:r>
            <a:r>
              <a:rPr lang="ru-RU" dirty="0">
                <a:effectLst/>
              </a:rPr>
              <a:t>. Много лет назад наши с вами бабушки и дедушки встали на защиту нашей страны от фашистов-захватчиков. Многие из них не вернулись с войны, кто-то вернулся инвалидом. Война не пощадила ни одну семью, пошла по всем нашим городам. Мы не должны забывать подвиг наших предков и не должны допустить повторения этой страшной трагедии.</a:t>
            </a:r>
          </a:p>
          <a:p>
            <a:r>
              <a:rPr lang="ru-RU" dirty="0">
                <a:effectLst/>
              </a:rPr>
              <a:t>Сегодня мы с вами будем делать </a:t>
            </a:r>
            <a:r>
              <a:rPr lang="ru-RU" b="1" dirty="0">
                <a:effectLst/>
              </a:rPr>
              <a:t>открытки ко Дню </a:t>
            </a:r>
            <a:r>
              <a:rPr lang="ru-RU" b="1" dirty="0" smtClean="0">
                <a:effectLst/>
              </a:rPr>
              <a:t>Победы </a:t>
            </a:r>
            <a:r>
              <a:rPr lang="ru-RU" dirty="0" smtClean="0">
                <a:effectLst/>
              </a:rPr>
              <a:t>, а </a:t>
            </a:r>
            <a:r>
              <a:rPr lang="ru-RU" dirty="0">
                <a:effectLst/>
              </a:rPr>
              <a:t>потом </a:t>
            </a:r>
            <a:r>
              <a:rPr lang="ru-RU" dirty="0" smtClean="0">
                <a:effectLst/>
              </a:rPr>
              <a:t>подарим </a:t>
            </a:r>
            <a:r>
              <a:rPr lang="ru-RU" dirty="0">
                <a:effectLst/>
              </a:rPr>
              <a:t>их ветеранам.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25" y="3440711"/>
            <a:ext cx="7068275" cy="34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047411" cy="5791201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Физминутка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Мы празднуем </a:t>
            </a:r>
            <a:r>
              <a:rPr lang="ru-RU" b="1" dirty="0">
                <a:effectLst/>
              </a:rPr>
              <a:t>Победу</a:t>
            </a:r>
            <a:r>
              <a:rPr lang="ru-RU" dirty="0">
                <a:effectLst/>
              </a:rPr>
              <a:t>! Шагают на месте.</a:t>
            </a:r>
          </a:p>
          <a:p>
            <a:r>
              <a:rPr lang="ru-RU" dirty="0">
                <a:effectLst/>
              </a:rPr>
              <a:t>Салют! Салют! Салют! Руки поднять вверх, пальцы сжимаем, разжимаем</a:t>
            </a:r>
          </a:p>
          <a:p>
            <a:r>
              <a:rPr lang="ru-RU" dirty="0">
                <a:effectLst/>
              </a:rPr>
              <a:t>Кругом цветы весенние Руки на пояс, повороты туловища,</a:t>
            </a:r>
          </a:p>
          <a:p>
            <a:r>
              <a:rPr lang="ru-RU" dirty="0">
                <a:effectLst/>
              </a:rPr>
              <a:t>Цветут, цветут, цветут! Руки развести в стороны.</a:t>
            </a:r>
          </a:p>
          <a:p>
            <a:r>
              <a:rPr lang="ru-RU" dirty="0">
                <a:effectLst/>
              </a:rPr>
              <a:t>Все люди пляшут, празднуют, Приседания с выставлением ног вперёд.</a:t>
            </a:r>
          </a:p>
          <a:p>
            <a:r>
              <a:rPr lang="ru-RU" dirty="0">
                <a:effectLst/>
              </a:rPr>
              <a:t>Поют, поют, поют!</a:t>
            </a:r>
          </a:p>
          <a:p>
            <a:r>
              <a:rPr lang="ru-RU" dirty="0">
                <a:effectLst/>
              </a:rPr>
              <a:t>Пусть в мире страны разные Вдох, круговое движение руками, изображая</a:t>
            </a:r>
          </a:p>
          <a:p>
            <a:r>
              <a:rPr lang="ru-RU" dirty="0">
                <a:effectLst/>
              </a:rPr>
              <a:t>Живут, живут, живут! земной шар.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86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5884606" cy="6238567"/>
          </a:xfrm>
        </p:spPr>
        <p:txBody>
          <a:bodyPr>
            <a:normAutofit/>
          </a:bodyPr>
          <a:lstStyle/>
          <a:p>
            <a:r>
              <a:rPr lang="ru-RU" u="sng" dirty="0">
                <a:effectLst/>
              </a:rPr>
              <a:t>Материалы</a:t>
            </a:r>
            <a:r>
              <a:rPr lang="ru-RU" dirty="0">
                <a:effectLst/>
              </a:rPr>
              <a:t>:</a:t>
            </a:r>
          </a:p>
          <a:p>
            <a:r>
              <a:rPr lang="ru-RU" dirty="0">
                <a:effectLst/>
              </a:rPr>
              <a:t>1. Георгиевская лента</a:t>
            </a:r>
          </a:p>
          <a:p>
            <a:r>
              <a:rPr lang="ru-RU" dirty="0">
                <a:effectLst/>
              </a:rPr>
              <a:t>2. Иллюстрации с изображением праздника День </a:t>
            </a:r>
            <a:r>
              <a:rPr lang="ru-RU" b="1" dirty="0">
                <a:effectLst/>
              </a:rPr>
              <a:t>Победы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3. Картон</a:t>
            </a:r>
          </a:p>
          <a:p>
            <a:r>
              <a:rPr lang="ru-RU" dirty="0">
                <a:effectLst/>
              </a:rPr>
              <a:t>4. Пластилин</a:t>
            </a:r>
          </a:p>
          <a:p>
            <a:r>
              <a:rPr lang="ru-RU" dirty="0">
                <a:effectLst/>
              </a:rPr>
              <a:t>5. Бусины, </a:t>
            </a:r>
            <a:r>
              <a:rPr lang="ru-RU" dirty="0" smtClean="0">
                <a:effectLst/>
              </a:rPr>
              <a:t>бисер</a:t>
            </a:r>
          </a:p>
          <a:p>
            <a:r>
              <a:rPr lang="ru-RU" b="1" dirty="0" smtClean="0">
                <a:effectLst/>
              </a:rPr>
              <a:t>Слепить с ребенком открытку на день победы</a:t>
            </a:r>
            <a:r>
              <a:rPr lang="ru-RU" b="1" smtClean="0">
                <a:effectLst/>
              </a:rPr>
              <a:t>. </a:t>
            </a:r>
            <a:endParaRPr lang="ru-RU" b="1" dirty="0" smtClean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3" y="1"/>
            <a:ext cx="59091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0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22</TotalTime>
  <Words>35</Words>
  <Application>Microsoft Office PowerPoint</Application>
  <PresentationFormat>Произвольный</PresentationFormat>
  <Paragraphs>20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4</cp:revision>
  <dcterms:created xsi:type="dcterms:W3CDTF">2020-04-22T05:40:06Z</dcterms:created>
  <dcterms:modified xsi:type="dcterms:W3CDTF">2020-04-23T11:03:29Z</dcterms:modified>
</cp:coreProperties>
</file>