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3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0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5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19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7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26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0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0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2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4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0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1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4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2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6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A5867E-1B6C-44DE-B367-E9FE82890AB5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C09E65-72B3-440A-8A25-7C55FF1CA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55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74074"/>
            <a:ext cx="11410806" cy="11222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Художественно-эстетическое развитие.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Аппликация.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«Открытка </a:t>
            </a:r>
            <a:r>
              <a:rPr lang="ru-RU" sz="2800" b="1" dirty="0">
                <a:solidFill>
                  <a:schemeClr val="bg1"/>
                </a:solidFill>
              </a:rPr>
              <a:t>к 9 мая»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96" y="2411119"/>
            <a:ext cx="7249683" cy="40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4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11355388" cy="6719455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Оборудование:</a:t>
            </a:r>
            <a:r>
              <a:rPr lang="ru-RU" sz="3200" dirty="0">
                <a:solidFill>
                  <a:schemeClr val="bg1"/>
                </a:solidFill>
              </a:rPr>
              <a:t> Кисточки, подставки для кисточек, </a:t>
            </a:r>
            <a:r>
              <a:rPr lang="ru-RU" sz="3200" dirty="0" err="1">
                <a:solidFill>
                  <a:schemeClr val="bg1"/>
                </a:solidFill>
              </a:rPr>
              <a:t>клееночки</a:t>
            </a:r>
            <a:r>
              <a:rPr lang="ru-RU" sz="3200" dirty="0">
                <a:solidFill>
                  <a:schemeClr val="bg1"/>
                </a:solidFill>
              </a:rPr>
              <a:t>, салфетки, клей, емкость для клея, тарелочка с материалом </a:t>
            </a:r>
            <a:r>
              <a:rPr lang="ru-RU" sz="3200" dirty="0" smtClean="0">
                <a:solidFill>
                  <a:schemeClr val="bg1"/>
                </a:solidFill>
              </a:rPr>
              <a:t>, цветная бумага.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Предварительная работа:</a:t>
            </a:r>
            <a:r>
              <a:rPr lang="ru-RU" sz="3200" dirty="0">
                <a:solidFill>
                  <a:schemeClr val="bg1"/>
                </a:solidFill>
              </a:rPr>
              <a:t> Рассмотреть иллюстрации о </a:t>
            </a:r>
            <a:r>
              <a:rPr lang="ru-RU" sz="3200" dirty="0" smtClean="0">
                <a:solidFill>
                  <a:schemeClr val="bg1"/>
                </a:solidFill>
              </a:rPr>
              <a:t>войне. Чтение</a:t>
            </a:r>
            <a:r>
              <a:rPr lang="ru-RU" sz="3200" dirty="0">
                <a:solidFill>
                  <a:schemeClr val="bg1"/>
                </a:solidFill>
              </a:rPr>
              <a:t>: Стихи о войне, о мире.</a:t>
            </a:r>
          </a:p>
          <a:p>
            <a:r>
              <a:rPr lang="ru-RU" sz="3200" dirty="0">
                <a:solidFill>
                  <a:schemeClr val="bg1"/>
                </a:solidFill>
              </a:rPr>
              <a:t>Беседа на тему: «День Победы», «Советская Армия».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7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25133" cy="42117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32" y="2320308"/>
            <a:ext cx="6266868" cy="44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096000" cy="7370618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600" b="1" dirty="0">
                <a:solidFill>
                  <a:schemeClr val="bg1"/>
                </a:solidFill>
              </a:rPr>
              <a:t>Мир</a:t>
            </a:r>
            <a:endParaRPr lang="ru-RU" sz="3600" dirty="0">
              <a:solidFill>
                <a:schemeClr val="bg1"/>
              </a:solidFill>
            </a:endParaRPr>
          </a:p>
          <a:p>
            <a:pPr fontAlgn="base"/>
            <a:r>
              <a:rPr lang="ru-RU" sz="3600" dirty="0">
                <a:solidFill>
                  <a:schemeClr val="bg1"/>
                </a:solidFill>
              </a:rPr>
              <a:t>Чудесное утро, я нежусь в кровати,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Мама на кухне что-то печет,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Котик мурлычет, свернувшись в клубочек,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Слышу шаги, это папа идет.</a:t>
            </a:r>
          </a:p>
          <a:p>
            <a:pPr fontAlgn="base"/>
            <a:r>
              <a:rPr lang="ru-RU" sz="3600" dirty="0">
                <a:solidFill>
                  <a:schemeClr val="bg1"/>
                </a:solidFill>
              </a:rPr>
              <a:t>- Дочка, подъем! С добрым утром, малышка!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Быстро чисть зубы, мы ждем за столом.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Сегодня 9 мая, ты помнишь?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Все вместе семьей на парад мы идем!</a:t>
            </a:r>
          </a:p>
          <a:p>
            <a:pPr fontAlgn="base"/>
            <a:r>
              <a:rPr lang="ru-RU" sz="3600" dirty="0">
                <a:solidFill>
                  <a:schemeClr val="bg1"/>
                </a:solidFill>
              </a:rPr>
              <a:t>И вот мы на улице солнцем залитой,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Много военных, флаги, цветы,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Музыка звонко играет повсюду,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Праздник победы встречаем все мы!</a:t>
            </a:r>
          </a:p>
          <a:p>
            <a:pPr fontAlgn="base"/>
            <a:r>
              <a:rPr lang="ru-RU" sz="3600" dirty="0">
                <a:solidFill>
                  <a:schemeClr val="bg1"/>
                </a:solidFill>
              </a:rPr>
              <a:t>Вспомним погибших, зажжем по ним свечи,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Вспомним их подвиг, великий подъем!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Гибли они за страну, чтобы дети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Могли улыбаться и жить как живем!</a:t>
            </a:r>
          </a:p>
          <a:p>
            <a:pPr fontAlgn="base"/>
            <a:r>
              <a:rPr lang="ru-RU" sz="3600" dirty="0">
                <a:solidFill>
                  <a:schemeClr val="bg1"/>
                </a:solidFill>
              </a:rPr>
              <a:t>Чтоб мирное небо – всегда голубое!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Чтоб радостью лица сияли всегда!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Да здравствует подвиг </a:t>
            </a:r>
            <a:r>
              <a:rPr lang="ru-RU" sz="3600" dirty="0" err="1">
                <a:solidFill>
                  <a:schemeClr val="bg1"/>
                </a:solidFill>
              </a:rPr>
              <a:t>Ваш!Всех</a:t>
            </a:r>
            <a:r>
              <a:rPr lang="ru-RU" sz="3600" dirty="0">
                <a:solidFill>
                  <a:schemeClr val="bg1"/>
                </a:solidFill>
              </a:rPr>
              <a:t>, с Днем победы!!!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Всем мира и счастья на вес времена!!!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2" y="1130418"/>
            <a:ext cx="5902038" cy="57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576455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dirty="0" err="1">
                <a:solidFill>
                  <a:schemeClr val="bg1"/>
                </a:solidFill>
              </a:rPr>
              <a:t>Физминутка</a:t>
            </a:r>
            <a:r>
              <a:rPr lang="ru-RU" sz="3300" b="1" dirty="0">
                <a:solidFill>
                  <a:schemeClr val="bg1"/>
                </a:solidFill>
              </a:rPr>
              <a:t> «</a:t>
            </a:r>
            <a:r>
              <a:rPr lang="ru-RU" sz="3300" dirty="0">
                <a:solidFill>
                  <a:schemeClr val="bg1"/>
                </a:solidFill>
              </a:rPr>
              <a:t>А над морем — мы с тобою!»</a:t>
            </a:r>
          </a:p>
          <a:p>
            <a:r>
              <a:rPr lang="ru-RU" sz="3300" dirty="0">
                <a:solidFill>
                  <a:schemeClr val="bg1"/>
                </a:solidFill>
              </a:rPr>
              <a:t>Над волнами чайки кружат,</a:t>
            </a:r>
          </a:p>
          <a:p>
            <a:r>
              <a:rPr lang="ru-RU" sz="3300" dirty="0">
                <a:solidFill>
                  <a:schemeClr val="bg1"/>
                </a:solidFill>
              </a:rPr>
              <a:t>Полетим за ними дружно.</a:t>
            </a:r>
          </a:p>
          <a:p>
            <a:r>
              <a:rPr lang="ru-RU" sz="3300" dirty="0">
                <a:solidFill>
                  <a:schemeClr val="bg1"/>
                </a:solidFill>
              </a:rPr>
              <a:t>Брызги пены, шум прибоя,</a:t>
            </a:r>
          </a:p>
          <a:p>
            <a:r>
              <a:rPr lang="ru-RU" sz="3300" dirty="0">
                <a:solidFill>
                  <a:schemeClr val="bg1"/>
                </a:solidFill>
              </a:rPr>
              <a:t>А над морем — мы с тобою!  </a:t>
            </a:r>
            <a:r>
              <a:rPr lang="ru-RU" sz="3300" i="1" dirty="0">
                <a:solidFill>
                  <a:schemeClr val="bg1"/>
                </a:solidFill>
              </a:rPr>
              <a:t>(Дети машут руками, словно крыльями.)</a:t>
            </a:r>
            <a:endParaRPr lang="ru-RU" sz="3300" dirty="0">
              <a:solidFill>
                <a:schemeClr val="bg1"/>
              </a:solidFill>
            </a:endParaRPr>
          </a:p>
          <a:p>
            <a:r>
              <a:rPr lang="ru-RU" sz="3300" dirty="0">
                <a:solidFill>
                  <a:schemeClr val="bg1"/>
                </a:solidFill>
              </a:rPr>
              <a:t>Мы теперь плывём по морю</a:t>
            </a:r>
          </a:p>
          <a:p>
            <a:r>
              <a:rPr lang="ru-RU" sz="3300" dirty="0">
                <a:solidFill>
                  <a:schemeClr val="bg1"/>
                </a:solidFill>
              </a:rPr>
              <a:t>И резвимся на просторе.</a:t>
            </a:r>
          </a:p>
          <a:p>
            <a:r>
              <a:rPr lang="ru-RU" sz="3300" dirty="0">
                <a:solidFill>
                  <a:schemeClr val="bg1"/>
                </a:solidFill>
              </a:rPr>
              <a:t>Веселее загребай</a:t>
            </a:r>
          </a:p>
          <a:p>
            <a:r>
              <a:rPr lang="ru-RU" sz="3300" dirty="0">
                <a:solidFill>
                  <a:schemeClr val="bg1"/>
                </a:solidFill>
              </a:rPr>
              <a:t>И дельфинов догоняй. </a:t>
            </a:r>
            <a:r>
              <a:rPr lang="ru-RU" sz="3300" i="1" dirty="0">
                <a:solidFill>
                  <a:schemeClr val="bg1"/>
                </a:solidFill>
              </a:rPr>
              <a:t>(Дети делают плавательные движения руками.)</a:t>
            </a:r>
            <a:endParaRPr lang="ru-RU" sz="3300" dirty="0">
              <a:solidFill>
                <a:schemeClr val="bg1"/>
              </a:solidFill>
            </a:endParaRPr>
          </a:p>
          <a:p>
            <a:r>
              <a:rPr lang="ru-RU" sz="3300" b="1" dirty="0">
                <a:solidFill>
                  <a:schemeClr val="bg1"/>
                </a:solidFill>
              </a:rPr>
              <a:t>- </a:t>
            </a:r>
            <a:r>
              <a:rPr lang="ru-RU" sz="3300" dirty="0">
                <a:solidFill>
                  <a:schemeClr val="bg1"/>
                </a:solidFill>
              </a:rPr>
              <a:t>Отдохнули!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92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152401"/>
            <a:ext cx="11596255" cy="1274618"/>
          </a:xfrm>
        </p:spPr>
        <p:txBody>
          <a:bodyPr/>
          <a:lstStyle/>
          <a:p>
            <a:r>
              <a:rPr lang="ru-RU" dirty="0" smtClean="0"/>
              <a:t>Наглядный материал, </a:t>
            </a:r>
            <a:r>
              <a:rPr lang="ru-RU" dirty="0"/>
              <a:t>как нужно правильно оформить открытку</a:t>
            </a:r>
            <a:r>
              <a:rPr lang="ru-RU" dirty="0" smtClean="0"/>
              <a:t>.(любую по выбору  ребенка)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92036"/>
            <a:ext cx="7114284" cy="4765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85" y="789710"/>
            <a:ext cx="5148623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9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21" y="0"/>
            <a:ext cx="3926422" cy="655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13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43" y="685799"/>
            <a:ext cx="7980312" cy="588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320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</TotalTime>
  <Words>70</Words>
  <Application>Microsoft Office PowerPoint</Application>
  <PresentationFormat>Произвольный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5</cp:revision>
  <dcterms:created xsi:type="dcterms:W3CDTF">2020-04-28T12:22:11Z</dcterms:created>
  <dcterms:modified xsi:type="dcterms:W3CDTF">2020-04-29T08:55:53Z</dcterms:modified>
</cp:coreProperties>
</file>