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2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4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02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7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86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8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09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7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7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9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3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3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9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4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CC4CE7-5901-415E-B4DF-22B2410C944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4EC2CE-CB54-454C-B571-C40810297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28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4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6" name="Подвижная игра - У жирафа пятна_(Inkomp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7236" y="491837"/>
            <a:ext cx="1925782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</p:spPr>
      </p:pic>
    </p:spTree>
    <p:extLst>
      <p:ext uri="{BB962C8B-B14F-4D97-AF65-F5344CB8AC3E}">
        <p14:creationId xmlns:p14="http://schemas.microsoft.com/office/powerpoint/2010/main" val="262009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828"/>
          </a:xfrm>
        </p:spPr>
      </p:pic>
    </p:spTree>
    <p:extLst>
      <p:ext uri="{BB962C8B-B14F-4D97-AF65-F5344CB8AC3E}">
        <p14:creationId xmlns:p14="http://schemas.microsoft.com/office/powerpoint/2010/main" val="234379484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</TotalTime>
  <Words>0</Words>
  <Application>Microsoft Office PowerPoint</Application>
  <PresentationFormat>Широкоэкранный</PresentationFormat>
  <Paragraphs>0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</cp:revision>
  <dcterms:created xsi:type="dcterms:W3CDTF">2020-04-22T02:34:44Z</dcterms:created>
  <dcterms:modified xsi:type="dcterms:W3CDTF">2020-04-22T02:47:57Z</dcterms:modified>
</cp:coreProperties>
</file>