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8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7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4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3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3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5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4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FA1A-F07C-4BBB-9335-ADEAAC02310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8F2D6-2E7D-4763-84AF-EBCAF1DD4D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7869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8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9564"/>
          </a:xfrm>
        </p:spPr>
      </p:pic>
    </p:spTree>
    <p:extLst>
      <p:ext uri="{BB962C8B-B14F-4D97-AF65-F5344CB8AC3E}">
        <p14:creationId xmlns:p14="http://schemas.microsoft.com/office/powerpoint/2010/main" val="727654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</cp:revision>
  <dcterms:created xsi:type="dcterms:W3CDTF">2020-04-28T13:23:09Z</dcterms:created>
  <dcterms:modified xsi:type="dcterms:W3CDTF">2020-04-28T13:27:12Z</dcterms:modified>
</cp:coreProperties>
</file>