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19BB5-D09C-4604-A0B6-771AF6525071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A574A-EC45-4286-A339-FA10DF5D0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225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19BB5-D09C-4604-A0B6-771AF6525071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A574A-EC45-4286-A339-FA10DF5D0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71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19BB5-D09C-4604-A0B6-771AF6525071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A574A-EC45-4286-A339-FA10DF5D0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311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19BB5-D09C-4604-A0B6-771AF6525071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A574A-EC45-4286-A339-FA10DF5D0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809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19BB5-D09C-4604-A0B6-771AF6525071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A574A-EC45-4286-A339-FA10DF5D0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506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19BB5-D09C-4604-A0B6-771AF6525071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A574A-EC45-4286-A339-FA10DF5D0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12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19BB5-D09C-4604-A0B6-771AF6525071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A574A-EC45-4286-A339-FA10DF5D0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669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19BB5-D09C-4604-A0B6-771AF6525071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A574A-EC45-4286-A339-FA10DF5D0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748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19BB5-D09C-4604-A0B6-771AF6525071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A574A-EC45-4286-A339-FA10DF5D0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059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19BB5-D09C-4604-A0B6-771AF6525071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A574A-EC45-4286-A339-FA10DF5D0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176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19BB5-D09C-4604-A0B6-771AF6525071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A574A-EC45-4286-A339-FA10DF5D0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001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19BB5-D09C-4604-A0B6-771AF6525071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A574A-EC45-4286-A339-FA10DF5D0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94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225"/>
            <a:ext cx="12192001" cy="753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51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Музыкальные игры - Ладошки (www.hotplayer.ru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3400" y="418306"/>
            <a:ext cx="1105694" cy="110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3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7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672" y="-969819"/>
            <a:ext cx="12413672" cy="8395855"/>
          </a:xfrm>
        </p:spPr>
      </p:pic>
      <p:pic>
        <p:nvPicPr>
          <p:cNvPr id="5" name="Байдаков - Музыкальная игра _Руки вверх и поворот_ (www.hotplayer.ru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3400" y="256309"/>
            <a:ext cx="1198418" cy="119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69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7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3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Александр</cp:lastModifiedBy>
  <cp:revision>1</cp:revision>
  <dcterms:created xsi:type="dcterms:W3CDTF">2020-05-18T02:55:37Z</dcterms:created>
  <dcterms:modified xsi:type="dcterms:W3CDTF">2020-05-18T02:58:39Z</dcterms:modified>
</cp:coreProperties>
</file>