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2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7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21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91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45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73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3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64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81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251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1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7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730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03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1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3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CEDBD7B-0DCD-4A0D-8D32-C72BB1378836}" type="datetimeFigureOut">
              <a:rPr lang="ru-RU" smtClean="0"/>
              <a:t>09.05.2020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45427C9-DF37-4D3F-BF0B-0F9AB539C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9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4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418389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5" name="овощи и фруткы - репка (www.hotplayer.ru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3564" y="394854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</TotalTime>
  <Words>0</Words>
  <Application>Microsoft Office PowerPoint</Application>
  <PresentationFormat>Широкоэкранный</PresentationFormat>
  <Paragraphs>0</Paragraphs>
  <Slides>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Century Gothic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1</cp:revision>
  <dcterms:created xsi:type="dcterms:W3CDTF">2020-05-09T11:07:28Z</dcterms:created>
  <dcterms:modified xsi:type="dcterms:W3CDTF">2020-05-09T11:10:22Z</dcterms:modified>
</cp:coreProperties>
</file>