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933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938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188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5361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847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882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15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844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76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58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3836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109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2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72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8297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74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185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72E267-3ACB-4F14-9397-405C7C591278}" type="datetimeFigureOut">
              <a:rPr lang="ru-RU" smtClean="0"/>
              <a:t>09.05.2020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470AC6-0502-4677-80FE-E1F8EB85B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0670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36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13960"/>
          </a:xfrm>
        </p:spPr>
      </p:pic>
    </p:spTree>
    <p:extLst>
      <p:ext uri="{BB962C8B-B14F-4D97-AF65-F5344CB8AC3E}">
        <p14:creationId xmlns:p14="http://schemas.microsoft.com/office/powerpoint/2010/main" val="304044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628044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674558054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8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</dc:creator>
  <cp:lastModifiedBy>Александр</cp:lastModifiedBy>
  <cp:revision>1</cp:revision>
  <dcterms:created xsi:type="dcterms:W3CDTF">2020-05-09T11:18:39Z</dcterms:created>
  <dcterms:modified xsi:type="dcterms:W3CDTF">2020-05-09T11:26:42Z</dcterms:modified>
</cp:coreProperties>
</file>