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4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1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70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06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516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02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08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8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7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3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2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1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01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1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0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5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7321-3811-4269-BBD3-9EBC7113412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43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3782" y="261260"/>
            <a:ext cx="9072748" cy="1626917"/>
          </a:xfrm>
        </p:spPr>
        <p:txBody>
          <a:bodyPr/>
          <a:lstStyle/>
          <a:p>
            <a:pPr algn="ctr"/>
            <a:r>
              <a:rPr lang="ru-RU" sz="28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развитие.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«Составление рассказа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картине «В день Победы»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8790" y="2790702"/>
            <a:ext cx="8502732" cy="1021278"/>
          </a:xfrm>
        </p:spPr>
        <p:txBody>
          <a:bodyPr>
            <a:normAutofit/>
          </a:bodyPr>
          <a:lstStyle/>
          <a:p>
            <a:pPr algn="l"/>
            <a:endParaRPr lang="ru-RU" dirty="0"/>
          </a:p>
          <a:p>
            <a:pPr algn="l"/>
            <a:endParaRPr lang="ru-RU" dirty="0"/>
          </a:p>
        </p:txBody>
      </p:sp>
      <p:pic>
        <p:nvPicPr>
          <p:cNvPr id="4" name="Рисунок 3" descr="C:\Users\admin\Desktop\кописайт\9 ма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920" y="2375064"/>
            <a:ext cx="8324602" cy="37051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252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6919"/>
            <a:ext cx="8596668" cy="4414443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какому празднику готовится страна?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Благодаря кому мы заслужили победу? 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должен выглядеть сейчас солдат? старенький, похож на дедушку)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Эти дедушки выходят в День Победы на парад. Во что одеты? ( в костюм, а на костюме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5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с детьми: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3" y="609601"/>
            <a:ext cx="10497347" cy="543176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дружно в ногу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четыре, твёрже шаг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 идут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солдаты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чеканят дружно шаг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маршируют на месте в такт. Можно поиграть дважды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1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648" y="182088"/>
            <a:ext cx="9452760" cy="55418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Рассмотрите с ребенком к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артину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В день Победы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задайте вопросы. Попросите составить рассказ.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C:\Users\admin\Desktop\кописайт\9 мая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18" y="789140"/>
            <a:ext cx="9136680" cy="55997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476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49382"/>
            <a:ext cx="11399872" cy="5791981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Кто изображён? (мальчик, бабушка, 2 дедушки)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Почему решили, что воевали?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мальчик тоже воевал? (он пришёл со своим дедушкой)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Кто его дедушка? (тот который приобнял)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Кем был его дедушка на войне? (генералом)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Кем была бабушка? За что дали медаль? Что делала медсестра на войне? (находила раненых: выносила в безопасное место)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Она спасла много солдат?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держит в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pуках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Кто дал? (прохожий) Поблагодарил за победу.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 кем они разговаривают? (с другим бойцом)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делает бывший военный? (играет на баяне)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Кем он был на войне? Во что одет.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Если он умеет играть, что он делал на войне? Когда играл и пел? (во время передышки)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Зачем? (чтобы подбадривать, чтобы были силы победить фашистов)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фронт приезжали артисты.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бывшие однополчане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чём они говорят? (вспоминают погибших товарищей)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Мы должны уважать тех, кто завоевал для нас победу.</a:t>
            </a: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8090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 flipV="1">
            <a:off x="760990" y="332674"/>
            <a:ext cx="8596312" cy="5673725"/>
          </a:xfrm>
        </p:spPr>
        <p:txBody>
          <a:bodyPr>
            <a:normAutofit fontScale="975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92263" y="1002105"/>
            <a:ext cx="838301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9450">
              <a:lnSpc>
                <a:spcPts val="1845"/>
              </a:lnSpc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</a:t>
            </a:r>
          </a:p>
          <a:p>
            <a:pPr marR="679450" indent="449580">
              <a:lnSpc>
                <a:spcPts val="1845"/>
              </a:lnSpc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79450" indent="449580">
              <a:lnSpc>
                <a:spcPts val="1845"/>
              </a:lnSpc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79450" indent="44958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Дворцовую площадь пришли ветераны и участники войны. Генерал пришёл со своей женой и правнуком. Он надел генеральский костюм с орденами на груди. У бабушки на груди тоже висят ордена, а в руках она держит цветы. У внука георгиевская ленточка - цвет дыма и огня. Они встретили на площади друга. Он был одет в гимнастёрку и пилотку с красной звездой. В руках бывший солдат держал баян. На войне он был музыкантом. Он поддерживал боевой дух солдат - пел песни в передышках между боями. К сожалению, с каждым годом всё меньше становится ветеранов.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68472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419</Words>
  <Application>Microsoft Office PowerPoint</Application>
  <PresentationFormat>Произвольный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Речевое развитие.  «Составление рассказа по картине «В день Победы»</vt:lpstr>
      <vt:lpstr>Беседа с детьми:</vt:lpstr>
      <vt:lpstr> </vt:lpstr>
      <vt:lpstr>Рассмотрите с ребенком картину « В день Победы» и задайте вопросы. Попросите составить рассказ.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Пабло Пикассо</dc:title>
  <dc:creator>ДОМ</dc:creator>
  <cp:lastModifiedBy>Кто</cp:lastModifiedBy>
  <cp:revision>19</cp:revision>
  <dcterms:created xsi:type="dcterms:W3CDTF">2019-12-16T14:25:39Z</dcterms:created>
  <dcterms:modified xsi:type="dcterms:W3CDTF">2020-04-24T07:48:27Z</dcterms:modified>
</cp:coreProperties>
</file>