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Познавательное развитие. Ознакомление с окружающим</a:t>
            </a:r>
            <a:endParaRPr lang="ru-RU" sz="4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905000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Кто носки внучатам свяжет,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Сказку старую расскажет,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 медом даст оладушки? –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Это наша…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(бабушка</a:t>
            </a:r>
            <a:r>
              <a:rPr lang="ru-RU" sz="1600" i="1" dirty="0" smtClean="0"/>
              <a:t>)</a:t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4" name="Содержимое 3" descr="http://ped-kopilka.ru/upload/blogs2/2017/4/46179_9e0730d03ad99c4ce1cfe060906df436.jpg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25792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Он — мужчина, и он сед,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Папе — папа, мне он — 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(дед)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0-tub-ru.yandex.net/i?id=083f62977a947c1f93aa3d94e7eb5777-l&amp;n=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914400"/>
            <a:ext cx="472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/>
              <a:t>Это слово каждый знает,</a:t>
            </a:r>
            <a:br>
              <a:rPr lang="ru-RU" sz="2000" i="1" dirty="0" smtClean="0"/>
            </a:br>
            <a:r>
              <a:rPr lang="ru-RU" sz="2000" i="1" dirty="0" smtClean="0"/>
              <a:t>Ни на что не променяет!</a:t>
            </a:r>
            <a:br>
              <a:rPr lang="ru-RU" sz="2000" i="1" dirty="0" smtClean="0"/>
            </a:br>
            <a:r>
              <a:rPr lang="ru-RU" sz="2000" i="1" dirty="0" smtClean="0"/>
              <a:t>К цифре «семь» добавлю «я» —</a:t>
            </a:r>
            <a:br>
              <a:rPr lang="ru-RU" sz="2000" i="1" dirty="0" smtClean="0"/>
            </a:br>
            <a:r>
              <a:rPr lang="ru-RU" sz="2000" i="1" dirty="0" smtClean="0"/>
              <a:t>Что получится?</a:t>
            </a:r>
          </a:p>
          <a:p>
            <a:pPr algn="r"/>
            <a:r>
              <a:rPr lang="ru-RU" sz="2000" i="1" dirty="0" smtClean="0"/>
              <a:t>(семья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https://ds04.infourok.ru/uploads/ex/120d/00009ac4-cb66606b/hello_html_4ba4e6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5257799" cy="434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61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МОЛОДЦЫ РЕБЯТА! Все загадки отгадали! </a:t>
            </a:r>
          </a:p>
          <a:p>
            <a:r>
              <a:rPr lang="ru-RU" dirty="0" smtClean="0"/>
              <a:t>А сейчас давайте поиграем в игру»</a:t>
            </a:r>
          </a:p>
          <a:p>
            <a:r>
              <a:rPr lang="ru-RU" dirty="0" smtClean="0"/>
              <a:t> Какая ваша семья»</a:t>
            </a:r>
          </a:p>
          <a:p>
            <a:pPr algn="r"/>
            <a:r>
              <a:rPr lang="ru-RU" dirty="0" smtClean="0"/>
              <a:t> (дети стоят в кругу и передают друг другу мяч называя слова – например: </a:t>
            </a:r>
            <a:br>
              <a:rPr lang="ru-RU" dirty="0" smtClean="0"/>
            </a:br>
            <a:r>
              <a:rPr lang="ru-RU" dirty="0" smtClean="0"/>
              <a:t>Большая</a:t>
            </a:r>
            <a:br>
              <a:rPr lang="ru-RU" dirty="0" smtClean="0"/>
            </a:br>
            <a:r>
              <a:rPr lang="ru-RU" dirty="0" smtClean="0"/>
              <a:t>Дружная</a:t>
            </a:r>
            <a:br>
              <a:rPr lang="ru-RU" dirty="0" smtClean="0"/>
            </a:br>
            <a:r>
              <a:rPr lang="ru-RU" dirty="0" smtClean="0"/>
              <a:t>Спортивная</a:t>
            </a:r>
            <a:br>
              <a:rPr lang="ru-RU" dirty="0" smtClean="0"/>
            </a:br>
            <a:r>
              <a:rPr lang="ru-RU" dirty="0" smtClean="0"/>
              <a:t>Веселая</a:t>
            </a:r>
            <a:br>
              <a:rPr lang="ru-RU" dirty="0" smtClean="0"/>
            </a:br>
            <a:r>
              <a:rPr lang="ru-RU" dirty="0" smtClean="0"/>
              <a:t>Заботливая</a:t>
            </a:r>
            <a:br>
              <a:rPr lang="ru-RU" dirty="0" smtClean="0"/>
            </a:br>
            <a:r>
              <a:rPr lang="ru-RU" dirty="0" smtClean="0"/>
              <a:t>Добрая</a:t>
            </a:r>
            <a:br>
              <a:rPr lang="ru-RU" dirty="0" smtClean="0"/>
            </a:br>
            <a:r>
              <a:rPr lang="ru-RU" dirty="0" smtClean="0"/>
              <a:t>Хорошая</a:t>
            </a:r>
            <a:br>
              <a:rPr lang="ru-RU" dirty="0" smtClean="0"/>
            </a:br>
            <a:r>
              <a:rPr lang="ru-RU" dirty="0" smtClean="0"/>
              <a:t>Строгая</a:t>
            </a:r>
            <a:br>
              <a:rPr lang="ru-RU" dirty="0" smtClean="0"/>
            </a:br>
            <a:r>
              <a:rPr lang="ru-RU" dirty="0" smtClean="0"/>
              <a:t>Здоровая</a:t>
            </a:r>
            <a:br>
              <a:rPr lang="ru-RU" dirty="0" smtClean="0"/>
            </a:br>
            <a:r>
              <a:rPr lang="ru-RU" dirty="0" smtClean="0"/>
              <a:t>Крепкая</a:t>
            </a:r>
            <a:br>
              <a:rPr lang="ru-RU" dirty="0" smtClean="0"/>
            </a:br>
            <a:r>
              <a:rPr lang="ru-RU" dirty="0" smtClean="0"/>
              <a:t>Счастливая</a:t>
            </a:r>
            <a:endParaRPr lang="ru-RU" dirty="0"/>
          </a:p>
        </p:txBody>
      </p:sp>
      <p:pic>
        <p:nvPicPr>
          <p:cNvPr id="3" name="Рисунок 2" descr="https://ds04.infourok.ru/uploads/ex/11ae/0001f9f5-521bb77b/hello_html_m50c20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743200"/>
            <a:ext cx="5867399" cy="308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144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Обязанности членов семьи.</a:t>
            </a:r>
            <a:br>
              <a:rPr lang="ru-RU" i="1" dirty="0" smtClean="0"/>
            </a:br>
            <a:r>
              <a:rPr lang="ru-RU" i="1" dirty="0" smtClean="0"/>
              <a:t>- У каждого члена большой или маленькой семьи есть обязанности.</a:t>
            </a:r>
            <a:br>
              <a:rPr lang="ru-RU" i="1" dirty="0" smtClean="0"/>
            </a:br>
            <a:r>
              <a:rPr lang="ru-RU" i="1" dirty="0" smtClean="0"/>
              <a:t>- Давайте вспомним, что обычно в семье делает мама?</a:t>
            </a:r>
            <a:br>
              <a:rPr lang="ru-RU" i="1" dirty="0" smtClean="0"/>
            </a:br>
            <a:r>
              <a:rPr lang="ru-RU" i="1" dirty="0" smtClean="0"/>
              <a:t>-А что в семье делает папа?</a:t>
            </a:r>
            <a:endParaRPr lang="ru-RU" i="1" dirty="0"/>
          </a:p>
        </p:txBody>
      </p:sp>
      <p:pic>
        <p:nvPicPr>
          <p:cNvPr id="3" name="Рисунок 2" descr="https://im0-tub-ru.yandex.net/i?id=8edfc3bb29caeac06b52f5cf643c6dd4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6670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85800"/>
            <a:ext cx="601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Ребята, а сейчас я хочу поиграть с вами в одну игру, которая называется «Если я…»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Если я тебе мама, то ты мне……?</a:t>
            </a:r>
            <a:br>
              <a:rPr lang="ru-RU" i="1" dirty="0" smtClean="0"/>
            </a:br>
            <a:r>
              <a:rPr lang="ru-RU" i="1" dirty="0" smtClean="0"/>
              <a:t>Если я тебе дедушка,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тетя, то ты мне…..?</a:t>
            </a:r>
            <a:br>
              <a:rPr lang="ru-RU" i="1" dirty="0" smtClean="0"/>
            </a:br>
            <a:r>
              <a:rPr lang="ru-RU" i="1" dirty="0" smtClean="0"/>
              <a:t>Если я тебе дочка,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сестра, то ты мне…?</a:t>
            </a:r>
            <a:br>
              <a:rPr lang="ru-RU" i="1" dirty="0" smtClean="0"/>
            </a:br>
            <a:r>
              <a:rPr lang="ru-RU" i="1" dirty="0" smtClean="0"/>
              <a:t>Если я тебе дядя, то ты мне….?</a:t>
            </a:r>
            <a:br>
              <a:rPr lang="ru-RU" i="1" dirty="0" smtClean="0"/>
            </a:br>
            <a:r>
              <a:rPr lang="ru-RU" i="1" dirty="0" smtClean="0"/>
              <a:t>Если я тебе племянница, то ты мне…?</a:t>
            </a:r>
            <a:br>
              <a:rPr lang="ru-RU" i="1" dirty="0" smtClean="0"/>
            </a:br>
            <a:r>
              <a:rPr lang="ru-RU" i="1" dirty="0" smtClean="0"/>
              <a:t>Если я тебе внучка, то ты мне…..?</a:t>
            </a:r>
            <a:br>
              <a:rPr lang="ru-RU" i="1" dirty="0" smtClean="0"/>
            </a:br>
            <a:r>
              <a:rPr lang="ru-RU" i="1" dirty="0" smtClean="0"/>
              <a:t>Если я тебе крестная, то ты мне….?</a:t>
            </a:r>
            <a:endParaRPr lang="ru-RU" i="1" dirty="0"/>
          </a:p>
        </p:txBody>
      </p:sp>
      <p:pic>
        <p:nvPicPr>
          <p:cNvPr id="3" name="Рисунок 2" descr="http://ds115.ru/wp-content/uploads/2016/06/pic-64-1024x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7086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1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Семья – это счастье, любовь и удача, </a:t>
            </a:r>
            <a:br>
              <a:rPr lang="ru-RU" i="1" dirty="0" smtClean="0"/>
            </a:br>
            <a:r>
              <a:rPr lang="ru-RU" i="1" dirty="0" smtClean="0"/>
              <a:t>Семья – это летом поездки на дачу. </a:t>
            </a:r>
            <a:br>
              <a:rPr lang="ru-RU" i="1" dirty="0" smtClean="0"/>
            </a:br>
            <a:r>
              <a:rPr lang="ru-RU" i="1" dirty="0" smtClean="0"/>
              <a:t>Семья – это праздник, семейные даты, </a:t>
            </a:r>
            <a:br>
              <a:rPr lang="ru-RU" i="1" dirty="0" smtClean="0"/>
            </a:br>
            <a:r>
              <a:rPr lang="ru-RU" i="1" dirty="0" smtClean="0"/>
              <a:t>Подарки, покупки, приятные траты. </a:t>
            </a:r>
            <a:br>
              <a:rPr lang="ru-RU" i="1" dirty="0" smtClean="0"/>
            </a:br>
            <a:r>
              <a:rPr lang="ru-RU" i="1" dirty="0" smtClean="0"/>
              <a:t>Рождение детей, первый шаг, первый лепет, </a:t>
            </a:r>
            <a:br>
              <a:rPr lang="ru-RU" i="1" dirty="0" smtClean="0"/>
            </a:br>
            <a:r>
              <a:rPr lang="ru-RU" i="1" dirty="0" smtClean="0"/>
              <a:t>Мечты о хорошем, волнение и трепет. </a:t>
            </a:r>
            <a:br>
              <a:rPr lang="ru-RU" i="1" dirty="0" smtClean="0"/>
            </a:br>
            <a:r>
              <a:rPr lang="ru-RU" i="1" dirty="0" smtClean="0"/>
              <a:t>Семья – это труд, друг о друге забота, </a:t>
            </a:r>
            <a:br>
              <a:rPr lang="ru-RU" i="1" dirty="0" smtClean="0"/>
            </a:br>
            <a:r>
              <a:rPr lang="ru-RU" i="1" dirty="0" smtClean="0"/>
              <a:t>Семья – это много домашней работы. </a:t>
            </a:r>
            <a:br>
              <a:rPr lang="ru-RU" i="1" dirty="0" smtClean="0"/>
            </a:br>
            <a:r>
              <a:rPr lang="ru-RU" i="1" dirty="0" smtClean="0"/>
              <a:t>Семья – это важно! </a:t>
            </a:r>
            <a:br>
              <a:rPr lang="ru-RU" i="1" dirty="0" smtClean="0"/>
            </a:br>
            <a:r>
              <a:rPr lang="ru-RU" i="1" dirty="0" smtClean="0"/>
              <a:t>Семья – это сложно! </a:t>
            </a:r>
            <a:br>
              <a:rPr lang="ru-RU" i="1" dirty="0" smtClean="0"/>
            </a:br>
            <a:r>
              <a:rPr lang="ru-RU" i="1" dirty="0" smtClean="0"/>
              <a:t>Но счастливо жить одному невозможно! </a:t>
            </a:r>
            <a:br>
              <a:rPr lang="ru-RU" i="1" dirty="0" smtClean="0"/>
            </a:br>
            <a:r>
              <a:rPr lang="ru-RU" i="1" dirty="0" smtClean="0"/>
              <a:t>Всегда будьте вместе, любовь берегите, </a:t>
            </a:r>
            <a:br>
              <a:rPr lang="ru-RU" i="1" dirty="0" smtClean="0"/>
            </a:br>
            <a:r>
              <a:rPr lang="ru-RU" i="1" dirty="0" smtClean="0"/>
              <a:t>Обиды и ссоры подальше гоните, </a:t>
            </a:r>
            <a:br>
              <a:rPr lang="ru-RU" i="1" dirty="0" smtClean="0"/>
            </a:br>
            <a:r>
              <a:rPr lang="ru-RU" i="1" dirty="0" smtClean="0"/>
              <a:t>Хочу, чтоб про нас говорили друзья: </a:t>
            </a:r>
            <a:br>
              <a:rPr lang="ru-RU" i="1" dirty="0" smtClean="0"/>
            </a:br>
            <a:r>
              <a:rPr lang="ru-RU" i="1" dirty="0" smtClean="0"/>
              <a:t>Какая хорошая Ваша семья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https://multiurok.ru/img/293174/image_58d80de0ec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3412"/>
            <a:ext cx="3352799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metod-kopilka.ru/images/doc/32/26489/img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312025" cy="59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6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Что такое семья и как она образовывается? (Ответы детей)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А как иногда взрослые называют своих близких?(семейство, домашние, родные).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самое дорогое, что есть у человека. Не случайно в русском языке так много поговорок и пословиц о семье. 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fs00.infourok.ru/images/doc/303/302443/img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516" y="2514600"/>
            <a:ext cx="599228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obschestvoznanie/Sut-semi/0014-014-Poslovitsy-o-se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543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s/obschestvoznanie/Sut-semi/0002-002-Kto-zagadku-otgadaet-tot-svoikh-rodnykh-uzna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619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Я у мамы не один,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У неё ещё есть сын,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Рядом с ним я маловат,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Для меня он — старший …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(брат)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://dkcoin8.com/images/big-brothers-clipart-1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3631014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2209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Мама с папой говорят,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теперь я — старший брат,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за куколка в коляске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Плачет? Видимо, от тряски?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В ванной ползунков гора!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Брату кто она?...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(сестра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g3.stockfresh.com/files/b/balasoiu/m/47/2995766_stock-photo-funny-big-brother-with-stroller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104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Познавательное развитие. Ознакомление с окружающим</vt:lpstr>
      <vt:lpstr>Презентация PowerPoint</vt:lpstr>
      <vt:lpstr>Что такое семья и как она образовывается? (Ответы детей) А как иногда взрослые называют своих близких?(семейство, домашние, родные). 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 Семья – самое дорогое, что есть у человека. Не случайно в русском языке так много поговорок и пословиц о семье. </vt:lpstr>
      <vt:lpstr>Презентация PowerPoint</vt:lpstr>
      <vt:lpstr>Презентация PowerPoint</vt:lpstr>
      <vt:lpstr>Презентация PowerPoint</vt:lpstr>
      <vt:lpstr>Презентация PowerPoint</vt:lpstr>
      <vt:lpstr>Я у мамы не один, У неё ещё есть сын, Рядом с ним я маловат, Для меня он — старший … (брат) </vt:lpstr>
      <vt:lpstr>                 Мама с папой говорят, Что теперь я — старший брат, Что за куколка в коляске Плачет? Видимо, от тряски? В ванной ползунков гора! Брату кто она?... (сестра) </vt:lpstr>
      <vt:lpstr>Кто носки внучатам свяжет, Сказку старую расскажет, С медом даст оладушки? – Это наша… (бабушка) </vt:lpstr>
      <vt:lpstr>Он — мужчина, и он сед, Папе — папа, мне он — … (дед)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nata</dc:creator>
  <cp:lastModifiedBy>МБДОУ №16</cp:lastModifiedBy>
  <cp:revision>13</cp:revision>
  <dcterms:created xsi:type="dcterms:W3CDTF">2017-12-13T18:28:51Z</dcterms:created>
  <dcterms:modified xsi:type="dcterms:W3CDTF">2020-05-11T02:23:27Z</dcterms:modified>
</cp:coreProperties>
</file>