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ADEB-B945-4804-81AB-FA0D6527F0B5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D38D-DF02-43C9-ACC0-239BCC1F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893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ADEB-B945-4804-81AB-FA0D6527F0B5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D38D-DF02-43C9-ACC0-239BCC1F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6440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ADEB-B945-4804-81AB-FA0D6527F0B5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D38D-DF02-43C9-ACC0-239BCC1F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424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ADEB-B945-4804-81AB-FA0D6527F0B5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D38D-DF02-43C9-ACC0-239BCC1F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0655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ADEB-B945-4804-81AB-FA0D6527F0B5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D38D-DF02-43C9-ACC0-239BCC1F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55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ADEB-B945-4804-81AB-FA0D6527F0B5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D38D-DF02-43C9-ACC0-239BCC1F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452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ADEB-B945-4804-81AB-FA0D6527F0B5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D38D-DF02-43C9-ACC0-239BCC1F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6935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ADEB-B945-4804-81AB-FA0D6527F0B5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D38D-DF02-43C9-ACC0-239BCC1F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6125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ADEB-B945-4804-81AB-FA0D6527F0B5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D38D-DF02-43C9-ACC0-239BCC1F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4345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ADEB-B945-4804-81AB-FA0D6527F0B5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D38D-DF02-43C9-ACC0-239BCC1F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5426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ADEB-B945-4804-81AB-FA0D6527F0B5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D38D-DF02-43C9-ACC0-239BCC1F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600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9ADEB-B945-4804-81AB-FA0D6527F0B5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DD38D-DF02-43C9-ACC0-239BCC1F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926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692696"/>
            <a:ext cx="7956376" cy="596728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3528" y="0"/>
            <a:ext cx="8820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Определите с какого звука начинаются слова: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316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76558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21374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76056" y="908720"/>
            <a:ext cx="2592288" cy="403244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00808"/>
            <a:ext cx="4243535" cy="4598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95536" y="188640"/>
            <a:ext cx="83529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Ребята, как вы думаете с какой буквой мы сегодня познакомимся?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 Дайте характеристику звуку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гласный, потому что можно петь и тянуть,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обозначаем кружком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красного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цвета.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6114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1950332"/>
            <a:ext cx="828092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Ветерок шуршит травой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Прячет ягодку от нас.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Только мы ее найдем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 варенье соберем.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(пальцы растопырены, интенсивное трепетание пальцами.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400464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2825" algn="l"/>
              </a:tabLst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Пальчиковая гимнастика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3552825" algn="l"/>
              </a:tabLst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Ягода</a:t>
            </a:r>
            <a:r>
              <a:rPr kumimoji="0" lang="ru-RU" sz="2800" b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2400" b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2825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796136" y="260648"/>
            <a:ext cx="1008112" cy="57606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66479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72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PackardBell</dc:creator>
  <cp:lastModifiedBy>Larisa</cp:lastModifiedBy>
  <cp:revision>3</cp:revision>
  <dcterms:created xsi:type="dcterms:W3CDTF">2016-01-16T03:31:04Z</dcterms:created>
  <dcterms:modified xsi:type="dcterms:W3CDTF">2020-04-24T02:21:38Z</dcterms:modified>
</cp:coreProperties>
</file>