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64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31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1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86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0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9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54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59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5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51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55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4111-B439-4CE0-AC33-4B560824A93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2B25-EFB3-4634-AF75-10C39E3A1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8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74694"/>
            <a:ext cx="8244408" cy="618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Определите с какого звука начинаются слова: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456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1628800"/>
            <a:ext cx="3888432" cy="36724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just"/>
            <a:r>
              <a:rPr lang="ru-RU" sz="2000" dirty="0" smtClean="0"/>
              <a:t>2. Дайте характеристику звуку </a:t>
            </a:r>
            <a:r>
              <a:rPr lang="en-US" sz="2000" dirty="0" smtClean="0"/>
              <a:t>[</a:t>
            </a:r>
            <a:r>
              <a:rPr lang="ru-RU" sz="2000" dirty="0" smtClean="0"/>
              <a:t>Ч</a:t>
            </a:r>
            <a:r>
              <a:rPr lang="en-US" sz="2000" dirty="0" smtClean="0"/>
              <a:t>]</a:t>
            </a:r>
            <a:r>
              <a:rPr lang="ru-RU" sz="2000" dirty="0" smtClean="0"/>
              <a:t> – согласный, глухой, всегда мягкий, обозначаем кружком зелёного цвета.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62359" y="404664"/>
            <a:ext cx="3096343" cy="5386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4400" b="1" spc="300" dirty="0" smtClean="0">
                <a:ln w="7620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</a:t>
            </a:r>
            <a:endParaRPr lang="ru-RU" sz="34400" b="1" spc="300" dirty="0">
              <a:ln w="7620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7667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1. Ребята, как вы думаете с какой буквой мы сегодня познакомимся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25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9" y="1430"/>
            <a:ext cx="9145909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6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2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9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33" y="5714"/>
            <a:ext cx="9151633" cy="68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7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33" y="5714"/>
            <a:ext cx="9151633" cy="68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3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0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9" y="1430"/>
            <a:ext cx="9145909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4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PackardBell</dc:creator>
  <cp:lastModifiedBy>Larisa</cp:lastModifiedBy>
  <cp:revision>5</cp:revision>
  <dcterms:created xsi:type="dcterms:W3CDTF">2016-01-16T11:59:04Z</dcterms:created>
  <dcterms:modified xsi:type="dcterms:W3CDTF">2020-04-20T07:52:47Z</dcterms:modified>
</cp:coreProperties>
</file>