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8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0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95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71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1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1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5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0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3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79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69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93A79-E444-4241-AD27-AA7B368AC20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E2DE9-6200-4C9E-BBB7-3F731CB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12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Художественно-эстетическое развитие. Конструирование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2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18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«Человек. Семья». Конструирование из бумаги</a:t>
            </a: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648" y="1640997"/>
            <a:ext cx="3328704" cy="444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079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Художественно-эстетическое развитие. Конструирование</vt:lpstr>
      <vt:lpstr>«Человек. Семья». Конструирование из бумаги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Художественно-эстетическое развитие. Конструирование</dc:title>
  <dc:creator>МБДОУ №16</dc:creator>
  <cp:lastModifiedBy>МБДОУ №16</cp:lastModifiedBy>
  <cp:revision>1</cp:revision>
  <dcterms:created xsi:type="dcterms:W3CDTF">2020-05-11T02:20:21Z</dcterms:created>
  <dcterms:modified xsi:type="dcterms:W3CDTF">2020-05-11T02:22:05Z</dcterms:modified>
</cp:coreProperties>
</file>