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5" r:id="rId2"/>
    <p:sldId id="258" r:id="rId3"/>
    <p:sldId id="261" r:id="rId4"/>
    <p:sldId id="262" r:id="rId5"/>
    <p:sldId id="266"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1" d="100"/>
          <a:sy n="61" d="100"/>
        </p:scale>
        <p:origin x="-8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768ADAA-37A2-4FEB-8DD0-9E791281604D}" type="datetimeFigureOut">
              <a:rPr lang="ru-RU" smtClean="0"/>
              <a:t>20.04.2020</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51D9BC1-62FF-4F5A-B624-C8357C092452}" type="slidenum">
              <a:rPr lang="ru-RU" smtClean="0"/>
              <a:t>‹#›</a:t>
            </a:fld>
            <a:endParaRPr lang="ru-RU"/>
          </a:p>
        </p:txBody>
      </p:sp>
    </p:spTree>
    <p:extLst>
      <p:ext uri="{BB962C8B-B14F-4D97-AF65-F5344CB8AC3E}">
        <p14:creationId xmlns:p14="http://schemas.microsoft.com/office/powerpoint/2010/main" val="6048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68ADAA-37A2-4FEB-8DD0-9E791281604D}" type="datetimeFigureOut">
              <a:rPr lang="ru-RU" smtClean="0"/>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59085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68ADAA-37A2-4FEB-8DD0-9E791281604D}" type="datetimeFigureOut">
              <a:rPr lang="ru-RU" smtClean="0"/>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273051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68ADAA-37A2-4FEB-8DD0-9E791281604D}" type="datetimeFigureOut">
              <a:rPr lang="ru-RU" smtClean="0"/>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196184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68ADAA-37A2-4FEB-8DD0-9E791281604D}" type="datetimeFigureOut">
              <a:rPr lang="ru-RU" smtClean="0"/>
              <a:t>20.04.2020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136922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68ADAA-37A2-4FEB-8DD0-9E791281604D}" type="datetimeFigureOut">
              <a:rPr lang="ru-RU" smtClean="0"/>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162875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68ADAA-37A2-4FEB-8DD0-9E791281604D}" type="datetimeFigureOut">
              <a:rPr lang="ru-RU" smtClean="0"/>
              <a:t>20.04.2020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126766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768ADAA-37A2-4FEB-8DD0-9E791281604D}" type="datetimeFigureOut">
              <a:rPr lang="ru-RU" smtClean="0"/>
              <a:t>20.04.2020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11418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ADAA-37A2-4FEB-8DD0-9E791281604D}" type="datetimeFigureOut">
              <a:rPr lang="ru-RU" smtClean="0"/>
              <a:t>20.04.2020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1D9BC1-62FF-4F5A-B624-C8357C092452}" type="slidenum">
              <a:rPr lang="ru-RU" smtClean="0"/>
              <a:t>‹#›</a:t>
            </a:fld>
            <a:endParaRPr lang="ru-RU"/>
          </a:p>
        </p:txBody>
      </p:sp>
    </p:spTree>
    <p:extLst>
      <p:ext uri="{BB962C8B-B14F-4D97-AF65-F5344CB8AC3E}">
        <p14:creationId xmlns:p14="http://schemas.microsoft.com/office/powerpoint/2010/main" val="93753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0768ADAA-37A2-4FEB-8DD0-9E791281604D}" type="datetimeFigureOut">
              <a:rPr lang="ru-RU" smtClean="0"/>
              <a:t>20.04.2020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1D9BC1-62FF-4F5A-B624-C8357C092452}" type="slidenum">
              <a:rPr lang="ru-RU" smtClean="0"/>
              <a:t>‹#›</a:t>
            </a:fld>
            <a:endParaRPr lang="ru-RU"/>
          </a:p>
        </p:txBody>
      </p:sp>
    </p:spTree>
    <p:extLst>
      <p:ext uri="{BB962C8B-B14F-4D97-AF65-F5344CB8AC3E}">
        <p14:creationId xmlns:p14="http://schemas.microsoft.com/office/powerpoint/2010/main" val="319664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768ADAA-37A2-4FEB-8DD0-9E791281604D}" type="datetimeFigureOut">
              <a:rPr lang="ru-RU" smtClean="0"/>
              <a:t>20.04.2020</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51D9BC1-62FF-4F5A-B624-C8357C092452}" type="slidenum">
              <a:rPr lang="ru-RU" smtClean="0"/>
              <a:t>‹#›</a:t>
            </a:fld>
            <a:endParaRPr lang="ru-RU"/>
          </a:p>
        </p:txBody>
      </p:sp>
    </p:spTree>
    <p:extLst>
      <p:ext uri="{BB962C8B-B14F-4D97-AF65-F5344CB8AC3E}">
        <p14:creationId xmlns:p14="http://schemas.microsoft.com/office/powerpoint/2010/main" val="13349885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768ADAA-37A2-4FEB-8DD0-9E791281604D}" type="datetimeFigureOut">
              <a:rPr lang="ru-RU" smtClean="0"/>
              <a:t>20.04.2020</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51D9BC1-62FF-4F5A-B624-C8357C092452}" type="slidenum">
              <a:rPr lang="ru-RU" smtClean="0"/>
              <a:t>‹#›</a:t>
            </a:fld>
            <a:endParaRPr lang="ru-RU"/>
          </a:p>
        </p:txBody>
      </p:sp>
    </p:spTree>
    <p:extLst>
      <p:ext uri="{BB962C8B-B14F-4D97-AF65-F5344CB8AC3E}">
        <p14:creationId xmlns:p14="http://schemas.microsoft.com/office/powerpoint/2010/main" val="16784551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3504" y="770467"/>
            <a:ext cx="10782300" cy="1321804"/>
          </a:xfrm>
        </p:spPr>
        <p:txBody>
          <a:bodyPr/>
          <a:lstStyle/>
          <a:p>
            <a:pPr algn="ctr"/>
            <a:r>
              <a:rPr lang="ru-RU" sz="4800" dirty="0" smtClean="0">
                <a:solidFill>
                  <a:schemeClr val="tx1"/>
                </a:solidFill>
              </a:rPr>
              <a:t>Художественно-эстетическое развитие</a:t>
            </a:r>
            <a:br>
              <a:rPr lang="ru-RU" sz="4800" dirty="0" smtClean="0">
                <a:solidFill>
                  <a:schemeClr val="tx1"/>
                </a:solidFill>
              </a:rPr>
            </a:br>
            <a:r>
              <a:rPr lang="ru-RU" sz="4800" dirty="0" smtClean="0">
                <a:solidFill>
                  <a:schemeClr val="tx1"/>
                </a:solidFill>
              </a:rPr>
              <a:t>(аппликация)</a:t>
            </a:r>
            <a:br>
              <a:rPr lang="ru-RU" sz="4800" dirty="0" smtClean="0">
                <a:solidFill>
                  <a:schemeClr val="tx1"/>
                </a:solidFill>
              </a:rPr>
            </a:br>
            <a:r>
              <a:rPr lang="ru-RU" sz="4800" dirty="0" smtClean="0">
                <a:solidFill>
                  <a:schemeClr val="tx1"/>
                </a:solidFill>
              </a:rPr>
              <a:t>«Совушка-Сова»</a:t>
            </a:r>
            <a:endParaRPr lang="ru-RU" sz="4800" dirty="0">
              <a:solidFill>
                <a:schemeClr val="tx1"/>
              </a:solidFill>
            </a:endParaRPr>
          </a:p>
        </p:txBody>
      </p:sp>
      <p:sp>
        <p:nvSpPr>
          <p:cNvPr id="3" name="Подзаголовок 2"/>
          <p:cNvSpPr>
            <a:spLocks noGrp="1"/>
          </p:cNvSpPr>
          <p:nvPr>
            <p:ph type="subTitle" idx="1"/>
          </p:nvPr>
        </p:nvSpPr>
        <p:spPr/>
        <p:txBody>
          <a:bodyPr/>
          <a:lstStyle/>
          <a:p>
            <a:endParaRPr lang="ru-RU" dirty="0"/>
          </a:p>
        </p:txBody>
      </p:sp>
      <p:pic>
        <p:nvPicPr>
          <p:cNvPr id="2052" name="Picture 4" descr="https://static9.depositphotos.com/1594920/1087/i/950/depositphotos_10873298-stock-photo-eurasian-eagle-owl-bubo-bu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03" y="2053525"/>
            <a:ext cx="4804474" cy="480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0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8135"/>
            <a:ext cx="10515600" cy="1211283"/>
          </a:xfrm>
        </p:spPr>
        <p:txBody>
          <a:bodyPr>
            <a:normAutofit/>
          </a:bodyPr>
          <a:lstStyle/>
          <a:p>
            <a:r>
              <a:rPr lang="ru-RU" sz="6000" dirty="0" smtClean="0">
                <a:solidFill>
                  <a:schemeClr val="tx1"/>
                </a:solidFill>
                <a:latin typeface="Times New Roman" panose="02020603050405020304" pitchFamily="18" charset="0"/>
                <a:cs typeface="Times New Roman" panose="02020603050405020304" pitchFamily="18" charset="0"/>
              </a:rPr>
              <a:t>Материалы:</a:t>
            </a:r>
            <a:endParaRPr lang="ru-RU" sz="60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2066306"/>
            <a:ext cx="10515601" cy="3265111"/>
          </a:xfrm>
        </p:spPr>
        <p:txBody>
          <a:bodyPr>
            <a:normAutofit/>
          </a:bodyPr>
          <a:lstStyle/>
          <a:p>
            <a:r>
              <a:rPr lang="ru-RU" sz="2800" dirty="0" smtClean="0">
                <a:latin typeface="Times New Roman" panose="02020603050405020304" pitchFamily="18" charset="0"/>
                <a:cs typeface="Times New Roman" panose="02020603050405020304" pitchFamily="18" charset="0"/>
              </a:rPr>
              <a:t>плотный </a:t>
            </a:r>
            <a:r>
              <a:rPr lang="ru-RU" sz="2800" dirty="0">
                <a:latin typeface="Times New Roman" panose="02020603050405020304" pitchFamily="18" charset="0"/>
                <a:cs typeface="Times New Roman" panose="02020603050405020304" pitchFamily="18" charset="0"/>
              </a:rPr>
              <a:t>картон фиолетового (синего) цвета, размер ,1/2 А4; ватные диски (3шт.); цветная бумага; ножницы; простой карандаш; клей ПВА; кисть; клеенка; тряпочка для удаления лишнего клея; иллюстрация с изображением совы</a:t>
            </a:r>
          </a:p>
          <a:p>
            <a:endParaRPr lang="ru-RU" dirty="0"/>
          </a:p>
        </p:txBody>
      </p:sp>
    </p:spTree>
    <p:extLst>
      <p:ext uri="{BB962C8B-B14F-4D97-AF65-F5344CB8AC3E}">
        <p14:creationId xmlns:p14="http://schemas.microsoft.com/office/powerpoint/2010/main" val="339941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7328" y="249382"/>
            <a:ext cx="5216471" cy="789003"/>
          </a:xfrm>
        </p:spPr>
        <p:txBody>
          <a:bodyPr>
            <a:noAutofit/>
          </a:bodyPr>
          <a:lstStyle/>
          <a:p>
            <a:pPr algn="ctr"/>
            <a:r>
              <a:rPr lang="ru-RU" sz="4000" dirty="0" smtClean="0">
                <a:solidFill>
                  <a:schemeClr val="tx1"/>
                </a:solidFill>
              </a:rPr>
              <a:t>Рассказ о Сове.</a:t>
            </a:r>
            <a:endParaRPr lang="ru-RU" sz="4000" dirty="0">
              <a:solidFill>
                <a:schemeClr val="tx1"/>
              </a:solidFill>
            </a:endParaRPr>
          </a:p>
        </p:txBody>
      </p:sp>
      <p:sp>
        <p:nvSpPr>
          <p:cNvPr id="3" name="Объект 2"/>
          <p:cNvSpPr>
            <a:spLocks noGrp="1"/>
          </p:cNvSpPr>
          <p:nvPr>
            <p:ph idx="1"/>
          </p:nvPr>
        </p:nvSpPr>
        <p:spPr>
          <a:xfrm>
            <a:off x="232475" y="0"/>
            <a:ext cx="6013343" cy="6493790"/>
          </a:xfrm>
        </p:spPr>
        <p:txBody>
          <a:bodyPr>
            <a:noAutofit/>
          </a:bodyPr>
          <a:lstStyle/>
          <a:p>
            <a:r>
              <a:rPr lang="ru-RU" dirty="0">
                <a:latin typeface="Times New Roman" panose="02020603050405020304" pitchFamily="18" charset="0"/>
                <a:cs typeface="Times New Roman" panose="02020603050405020304" pitchFamily="18" charset="0"/>
              </a:rPr>
              <a:t>У совы - большая голова, которой она может вертеть во все стороны, почти нет шеи, вернее, ее не видно из-за пышного пестрого оперения, которое спасает сову от зимних холодов. Закругленные крылья и широкий короткий хвост помогают ей бесшумно летать. Сова - хищник, который охотится только ночью. Природа наградила эту птицу одной особенностью: глаза совы не любят яркого дневного света, и, если ее вытащить из гнезда днем, она будет беспомощна, так как на свету ее большие глаза практически не видят. Поэтому днем она спит и не вылезает из своего дупла, а в ночное время она великолепно видит в темноте.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«Ночью бесшумно сова пролетает над ночной поляной. Метнется мышь, зашуршит листвой, сова поймает ее и снова возвратится в дупло».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Автор: Г. Снегирев</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890" y="1069383"/>
            <a:ext cx="4425548" cy="55784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40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4" algn="l" rtl="0">
              <a:lnSpc>
                <a:spcPct val="85000"/>
              </a:lnSpc>
              <a:spcBef>
                <a:spcPct val="0"/>
              </a:spcBef>
            </a:pPr>
            <a:r>
              <a:rPr lang="ru-RU" sz="3200" dirty="0" smtClean="0">
                <a:latin typeface="Times New Roman" panose="02020603050405020304" pitchFamily="18" charset="0"/>
                <a:cs typeface="Times New Roman" panose="02020603050405020304" pitchFamily="18" charset="0"/>
              </a:rPr>
              <a:t>И</a:t>
            </a:r>
            <a:r>
              <a:rPr lang="ru-RU" sz="3200" dirty="0" smtClean="0">
                <a:latin typeface="Times New Roman" panose="02020603050405020304" pitchFamily="18" charset="0"/>
                <a:cs typeface="Times New Roman" panose="02020603050405020304" pitchFamily="18" charset="0"/>
              </a:rPr>
              <a:t>зобразите эту удивительную птицу и вместе с ребенком обсудите по иллюстрации особенности внешнего облика совы: туловище вместе с головой овальной формы, большие круглые глаза желтого цвета с черными зрачками, брови-щеточки над глазами, треугольный клюв, закругленные крылья, пестрое оперение.</a:t>
            </a:r>
            <a:br>
              <a:rPr lang="ru-RU" sz="3200" dirty="0" smtClean="0">
                <a:latin typeface="Times New Roman" panose="02020603050405020304" pitchFamily="18" charset="0"/>
                <a:cs typeface="Times New Roman" panose="02020603050405020304" pitchFamily="18" charset="0"/>
              </a:rPr>
            </a:br>
            <a:endParaRPr lang="ru-RU" sz="6000"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6203" y="1876425"/>
            <a:ext cx="3782450" cy="477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00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356462" y="278969"/>
            <a:ext cx="4045058" cy="6106333"/>
          </a:xfrm>
        </p:spPr>
        <p:txBody>
          <a:bodyPr>
            <a:normAutofit fontScale="92500" lnSpcReduction="20000"/>
          </a:bodyPr>
          <a:lstStyle/>
          <a:p>
            <a:pPr marL="91440" lvl="0" indent="-91440">
              <a:buFont typeface="Arial" pitchFamily="34" charset="0"/>
              <a:buChar char=" "/>
            </a:pPr>
            <a:r>
              <a:rPr lang="ru-RU" sz="2800" dirty="0">
                <a:solidFill>
                  <a:prstClr val="black">
                    <a:lumMod val="85000"/>
                    <a:lumOff val="15000"/>
                  </a:prstClr>
                </a:solidFill>
                <a:latin typeface="Times New Roman" panose="02020603050405020304" pitchFamily="18" charset="0"/>
                <a:cs typeface="Times New Roman" panose="02020603050405020304" pitchFamily="18" charset="0"/>
              </a:rPr>
              <a:t>1. Выполнить фигуру совы.</a:t>
            </a:r>
          </a:p>
          <a:p>
            <a:pPr marL="91440" lvl="0" indent="-91440">
              <a:buFont typeface="Arial" pitchFamily="34" charset="0"/>
              <a:buChar char=" "/>
            </a:pPr>
            <a:r>
              <a:rPr lang="ru-RU" sz="2800" dirty="0">
                <a:solidFill>
                  <a:prstClr val="black">
                    <a:lumMod val="85000"/>
                    <a:lumOff val="15000"/>
                  </a:prstClr>
                </a:solidFill>
                <a:latin typeface="Times New Roman" panose="02020603050405020304" pitchFamily="18" charset="0"/>
                <a:cs typeface="Times New Roman" panose="02020603050405020304" pitchFamily="18" charset="0"/>
              </a:rPr>
              <a:t>- Отрезать небольшую часть ватного диска по прямой линии. Это голова совы.</a:t>
            </a:r>
          </a:p>
          <a:p>
            <a:pPr marL="91440" lvl="0" indent="-91440">
              <a:buFont typeface="Arial" pitchFamily="34" charset="0"/>
              <a:buChar char=" "/>
            </a:pPr>
            <a:r>
              <a:rPr lang="ru-RU" sz="2800" dirty="0">
                <a:solidFill>
                  <a:prstClr val="black">
                    <a:lumMod val="85000"/>
                    <a:lumOff val="15000"/>
                  </a:prstClr>
                </a:solidFill>
                <a:latin typeface="Times New Roman" panose="02020603050405020304" pitchFamily="18" charset="0"/>
                <a:cs typeface="Times New Roman" panose="02020603050405020304" pitchFamily="18" charset="0"/>
              </a:rPr>
              <a:t>- У второго диска срезать две округлых узких полоски по разметке. Круг превратится в овал. Это туловище совы.</a:t>
            </a:r>
          </a:p>
          <a:p>
            <a:pPr marL="91440" lvl="0" indent="-91440">
              <a:buFont typeface="Arial" pitchFamily="34" charset="0"/>
              <a:buChar char=" "/>
            </a:pPr>
            <a:r>
              <a:rPr lang="ru-RU" sz="2800" dirty="0">
                <a:solidFill>
                  <a:prstClr val="black">
                    <a:lumMod val="85000"/>
                    <a:lumOff val="15000"/>
                  </a:prstClr>
                </a:solidFill>
                <a:latin typeface="Times New Roman" panose="02020603050405020304" pitchFamily="18" charset="0"/>
                <a:cs typeface="Times New Roman" panose="02020603050405020304" pitchFamily="18" charset="0"/>
              </a:rPr>
              <a:t>- Третий круг разрезать на два полукруга. Это крылья совы.</a:t>
            </a:r>
          </a:p>
          <a:p>
            <a:pPr marL="91440" lvl="0" indent="-91440">
              <a:buFont typeface="Arial" pitchFamily="34" charset="0"/>
              <a:buChar char=" "/>
            </a:pPr>
            <a:r>
              <a:rPr lang="ru-RU" sz="2800" dirty="0">
                <a:solidFill>
                  <a:prstClr val="black">
                    <a:lumMod val="85000"/>
                    <a:lumOff val="15000"/>
                  </a:prstClr>
                </a:solidFill>
                <a:latin typeface="Times New Roman" panose="02020603050405020304" pitchFamily="18" charset="0"/>
                <a:cs typeface="Times New Roman" panose="02020603050405020304" pitchFamily="18" charset="0"/>
              </a:rPr>
              <a:t>2. Сделать небольшие надрезы на деталях головы и крыльев совы и небольшие вырезы по бокам туловища.</a:t>
            </a:r>
          </a:p>
          <a:p>
            <a:pPr marL="91440" lvl="0" indent="-91440">
              <a:buFont typeface="Arial" pitchFamily="34" charset="0"/>
              <a:buChar char=" "/>
            </a:pPr>
            <a:endParaRPr lang="ru-RU" sz="2400" dirty="0">
              <a:solidFill>
                <a:prstClr val="black">
                  <a:lumMod val="85000"/>
                  <a:lumOff val="15000"/>
                </a:prstClr>
              </a:solidFill>
            </a:endParaRP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751" y="0"/>
            <a:ext cx="7516813" cy="668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466894"/>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Метрополия</Template>
  <TotalTime>120</TotalTime>
  <Words>282</Words>
  <Application>Microsoft Office PowerPoint</Application>
  <PresentationFormat>Произвольный</PresentationFormat>
  <Paragraphs>11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Метрополия</vt:lpstr>
      <vt:lpstr>Художественно-эстетическое развитие (аппликация) «Совушка-Сова»</vt:lpstr>
      <vt:lpstr>Материалы:</vt:lpstr>
      <vt:lpstr>Рассказ о Сове.</vt:lpstr>
      <vt:lpstr>Изобразите эту удивительную птицу и вместе с ребенком обсудите по иллюстрации особенности внешнего облика совы: туловище вместе с головой овальной формы, большие круглые глаза желтого цвета с черными зрачками, брови-щеточки над глазами, треугольный клюв, закругленные крылья, пестрое оперение.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Центральная симметрия</dc:title>
  <dc:creator>ДОМ</dc:creator>
  <cp:lastModifiedBy>МБДОУ №16</cp:lastModifiedBy>
  <cp:revision>15</cp:revision>
  <dcterms:created xsi:type="dcterms:W3CDTF">2020-02-10T13:23:17Z</dcterms:created>
  <dcterms:modified xsi:type="dcterms:W3CDTF">2020-04-20T04:59:27Z</dcterms:modified>
</cp:coreProperties>
</file>