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11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44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95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708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ЮдинКА</dc:creator>
  <cp:lastModifiedBy>User</cp:lastModifiedBy>
  <cp:revision>2</cp:revision>
  <dcterms:created xsi:type="dcterms:W3CDTF">2020-05-14T11:03:55Z</dcterms:created>
  <dcterms:modified xsi:type="dcterms:W3CDTF">2020-05-14T11:13:44Z</dcterms:modified>
</cp:coreProperties>
</file>