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5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325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2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1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35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6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9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8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DC97-9D5C-4D5F-A3CE-64D8395D81B4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A240-F0E4-4180-BAF8-1C3EE0BB0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5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развитие. Аппликация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Загадка: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"Здесь мы овощи сажаем,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Грядки поливаем, поливаем.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Не ленись и не зевай,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Чтобы вырос урожай!"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Что это?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Дети: "Огород!"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Нас прокормит целый год!"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Огород - это участок земли, для выращивания овощей. А как называется человек, который выращивает овощи?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Дети: "Фермер"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Мы сегодня "посадим" свой огород и "вырастим" овощи. Только он у нас волшебный, так как в нем уже всё выросло! И нам пора собирать что?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Дети: Урожай!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Что такое урожай?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Дети: Урожай - это то, что выросло на огороде или в саду!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Задание: По желанию, «собираем» свою корзину овощей. Примеры представлены ниже. Для этого нам понадобится: ножницы, клей, цветная бумага, лист А4 и карандаш для рисования корзины  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15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2192732"/>
            <a:ext cx="5938019" cy="334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899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Художественно-эстетическое развитие. Аппликация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Аппликация</dc:title>
  <dc:creator>МБДОУ №16</dc:creator>
  <cp:lastModifiedBy>МБДОУ №16</cp:lastModifiedBy>
  <cp:revision>1</cp:revision>
  <dcterms:created xsi:type="dcterms:W3CDTF">2020-05-17T06:55:19Z</dcterms:created>
  <dcterms:modified xsi:type="dcterms:W3CDTF">2020-05-17T06:57:06Z</dcterms:modified>
</cp:coreProperties>
</file>