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7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3090" y="476672"/>
            <a:ext cx="79909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Познавательное развитие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https://ped-kopilka.ru/upload/blogs2/2019/2/1_abdf94700cd8784d86b332d89198635f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852936"/>
            <a:ext cx="6624736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500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506891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Оно называется -Не зевай, быстро на вопросы отвечай!</a:t>
            </a:r>
          </a:p>
          <a:p>
            <a:r>
              <a:rPr lang="ru-RU" dirty="0"/>
              <a:t>1. Какой сегодня день недели?</a:t>
            </a:r>
          </a:p>
          <a:p>
            <a:r>
              <a:rPr lang="ru-RU" dirty="0"/>
              <a:t>2. Сколько всего дней в неделе?</a:t>
            </a:r>
          </a:p>
          <a:p>
            <a:r>
              <a:rPr lang="ru-RU" dirty="0"/>
              <a:t>3. Какой день идёт после понедельника?</a:t>
            </a:r>
          </a:p>
          <a:p>
            <a:r>
              <a:rPr lang="ru-RU" dirty="0"/>
              <a:t>4. Какой день идёт перед вторником?</a:t>
            </a:r>
          </a:p>
          <a:p>
            <a:r>
              <a:rPr lang="ru-RU" dirty="0"/>
              <a:t>5. Как называется шестой день недели?</a:t>
            </a:r>
          </a:p>
          <a:p>
            <a:r>
              <a:rPr lang="ru-RU" dirty="0"/>
              <a:t>6. Про какие дни недели мы говорим «рабочие дни»?</a:t>
            </a:r>
          </a:p>
          <a:p>
            <a:r>
              <a:rPr lang="ru-RU" dirty="0"/>
              <a:t>7. Как называются «выходные» дни недели?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37387" y="404664"/>
            <a:ext cx="3222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Задание 1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4341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496944" cy="129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060848"/>
            <a:ext cx="69847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Я многоугольник, имею 3 стороны (треугольник)</a:t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Я многоугольник, у меня 4 равные стороны (квадрат)</a:t>
            </a:r>
            <a:br>
              <a:rPr lang="ru-RU" sz="2800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  <a:p>
            <a:r>
              <a:rPr lang="ru-RU" sz="2800" dirty="0">
                <a:solidFill>
                  <a:srgbClr val="FF0000"/>
                </a:solidFill>
              </a:rPr>
              <a:t>Я не многоугольник, меня можно катать (круг)</a:t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У меня нет углов, но я не круг (овал)</a:t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Я четырех угольник, но у меня не все стороны равны (прямоугольник)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97427" y="692696"/>
            <a:ext cx="3222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Задание 2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219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6912768" cy="4917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710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864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Физминутка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Хорошо, что солнце светит? (изображают солнце)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Хорошо! (хлопают в ладоши)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Хорошо, что дует ветер? (изображают ветер)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Хорошо! (хлопают в ладоши)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Хорошо идти с друзьями? (шагают)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Хорошо! (хлопают в ладоши)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Хорошо прижаться к маме? (обнимают себя)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Хорошо! (хлопают в ладоши)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Хорошо в краю родном? (разводят руки в стороны)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Хорошо! (хлопают в ладоши)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Хорошо там, где наш дом? (изображают дом)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Хорошо! (хлопают в ладоши)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Хорошо кружиться в танце? (кружатся)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Хорошо! (хлопают в ладоши)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Хорошо что все мы вмести (выставляют большие пальцы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18030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Решаем примеры на состав числа</a:t>
            </a:r>
            <a:b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538" y="1600200"/>
            <a:ext cx="642892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6765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103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Физминутка</vt:lpstr>
      <vt:lpstr>Решаем примеры на состав числа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кот</dc:creator>
  <cp:lastModifiedBy>МБДОУ №16</cp:lastModifiedBy>
  <cp:revision>15</cp:revision>
  <dcterms:created xsi:type="dcterms:W3CDTF">2020-05-14T06:32:55Z</dcterms:created>
  <dcterms:modified xsi:type="dcterms:W3CDTF">2020-05-22T08:51:33Z</dcterms:modified>
</cp:coreProperties>
</file>