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4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-8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5D315D-EAE4-4D16-9153-B7356660CFB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91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315D-EAE4-4D16-9153-B7356660CFB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45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315D-EAE4-4D16-9153-B7356660CFB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058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315D-EAE4-4D16-9153-B7356660CFB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67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315D-EAE4-4D16-9153-B7356660CFB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224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315D-EAE4-4D16-9153-B7356660CFB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083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315D-EAE4-4D16-9153-B7356660CFB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534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315D-EAE4-4D16-9153-B7356660CFB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382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315D-EAE4-4D16-9153-B7356660CFB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92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315D-EAE4-4D16-9153-B7356660CFB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6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315D-EAE4-4D16-9153-B7356660CFB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90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315D-EAE4-4D16-9153-B7356660CFB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21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315D-EAE4-4D16-9153-B7356660CFB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19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315D-EAE4-4D16-9153-B7356660CFB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61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315D-EAE4-4D16-9153-B7356660CFB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23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315D-EAE4-4D16-9153-B7356660CFB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03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315D-EAE4-4D16-9153-B7356660CFB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3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5D315D-EAE4-4D16-9153-B7356660CFB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85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85008"/>
            <a:ext cx="9144000" cy="87736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Художественно-эстетическое развитие. Рисование.</a:t>
            </a:r>
            <a:br>
              <a:rPr lang="ru-RU" sz="2800" b="1" dirty="0" smtClean="0"/>
            </a:br>
            <a:r>
              <a:rPr lang="ru-RU" sz="2800" b="1" dirty="0" smtClean="0"/>
              <a:t>«Салют Победы»</a:t>
            </a:r>
            <a:r>
              <a:rPr lang="ru-RU" sz="2800" b="1" dirty="0" smtClean="0"/>
              <a:t> </a:t>
            </a:r>
            <a:endParaRPr lang="ru-RU" sz="4000" dirty="0"/>
          </a:p>
        </p:txBody>
      </p:sp>
      <p:pic>
        <p:nvPicPr>
          <p:cNvPr id="1026" name="Picture 2" descr="https://ped-kopilka.ru/upload/blogs2/2017/5/54343_8e0e6fde5bb942c309fbdec3b7c3cddb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95" y="1457416"/>
            <a:ext cx="8170829" cy="45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15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Материалы:</a:t>
            </a:r>
            <a:r>
              <a:rPr lang="ru-RU" dirty="0"/>
              <a:t>       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48145" y="2556932"/>
            <a:ext cx="10148452" cy="3318936"/>
          </a:xfrm>
        </p:spPr>
        <p:txBody>
          <a:bodyPr/>
          <a:lstStyle/>
          <a:p>
            <a:r>
              <a:rPr lang="ru-RU" dirty="0"/>
              <a:t>- белая картон А4;</a:t>
            </a:r>
            <a:br>
              <a:rPr lang="ru-RU" dirty="0"/>
            </a:br>
            <a:r>
              <a:rPr lang="ru-RU" dirty="0"/>
              <a:t>- гуашь черная или тушь;</a:t>
            </a:r>
            <a:br>
              <a:rPr lang="ru-RU" dirty="0"/>
            </a:br>
            <a:r>
              <a:rPr lang="ru-RU" dirty="0"/>
              <a:t>- восковые мелки;</a:t>
            </a:r>
            <a:br>
              <a:rPr lang="ru-RU" dirty="0"/>
            </a:br>
            <a:r>
              <a:rPr lang="ru-RU" dirty="0"/>
              <a:t>- кисть широкая;</a:t>
            </a:r>
            <a:br>
              <a:rPr lang="ru-RU" dirty="0"/>
            </a:br>
            <a:r>
              <a:rPr lang="ru-RU" dirty="0"/>
              <a:t>- банка с водой;</a:t>
            </a:r>
            <a:br>
              <a:rPr lang="ru-RU" dirty="0"/>
            </a:br>
            <a:r>
              <a:rPr lang="ru-RU" dirty="0"/>
              <a:t>- жидкое мыло или моющее средство;</a:t>
            </a:r>
            <a:br>
              <a:rPr lang="ru-RU" dirty="0"/>
            </a:br>
            <a:r>
              <a:rPr lang="ru-RU" dirty="0"/>
              <a:t>- зубочистка.</a:t>
            </a:r>
          </a:p>
        </p:txBody>
      </p:sp>
      <p:pic>
        <p:nvPicPr>
          <p:cNvPr id="2050" name="Picture 2" descr="https://ped-kopilka.ru/upload/blogs2/2017/5/54343_9ab229547544752c48f73d19ec78a444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4" y="771896"/>
            <a:ext cx="5272727" cy="499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76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606689"/>
          </a:xfrm>
        </p:spPr>
        <p:txBody>
          <a:bodyPr>
            <a:noAutofit/>
          </a:bodyPr>
          <a:lstStyle/>
          <a:p>
            <a:r>
              <a:rPr lang="ru-RU" sz="2400" b="1" dirty="0" err="1" smtClean="0"/>
              <a:t>Граттаж</a:t>
            </a:r>
            <a:r>
              <a:rPr lang="ru-RU" sz="2400" b="1" dirty="0"/>
              <a:t> </a:t>
            </a:r>
            <a:r>
              <a:rPr lang="ru-RU" sz="2400" dirty="0"/>
              <a:t>(от франц. </a:t>
            </a:r>
            <a:r>
              <a:rPr lang="ru-RU" sz="2400" dirty="0" err="1"/>
              <a:t>Gratter</a:t>
            </a:r>
            <a:r>
              <a:rPr lang="ru-RU" sz="2400" dirty="0"/>
              <a:t> — скрести, царапать) — это способ выполнения рисунка путем процарапывания острым инструментом бумаги или картона, залитых тушью или черной гуашью.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b="1" dirty="0"/>
          </a:p>
        </p:txBody>
      </p:sp>
      <p:pic>
        <p:nvPicPr>
          <p:cNvPr id="3074" name="Picture 2" descr="https://ped-kopilka.ru/upload/blogs2/2017/5/54343_644ecab94d23ea4e2ce243a3be477bf0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177" y="2458192"/>
            <a:ext cx="8562109" cy="366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89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42907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Стихотворение «Салют»  автор: </a:t>
            </a:r>
            <a:r>
              <a:rPr lang="ru-RU" sz="2400" dirty="0" smtClean="0"/>
              <a:t>О</a:t>
            </a:r>
            <a:r>
              <a:rPr lang="ru-RU" sz="2400" dirty="0"/>
              <a:t>. </a:t>
            </a:r>
            <a:r>
              <a:rPr lang="ru-RU" sz="2400" dirty="0" err="1"/>
              <a:t>Высотская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50670"/>
            <a:ext cx="9601196" cy="4225198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900" b="1" dirty="0"/>
              <a:t>Скорей, скорей одеться!</a:t>
            </a:r>
            <a:br>
              <a:rPr lang="ru-RU" sz="2900" b="1" dirty="0"/>
            </a:br>
            <a:r>
              <a:rPr lang="ru-RU" sz="2900" b="1" dirty="0"/>
              <a:t>Скорей позвать ребят!</a:t>
            </a:r>
            <a:br>
              <a:rPr lang="ru-RU" sz="2900" b="1" dirty="0"/>
            </a:br>
            <a:r>
              <a:rPr lang="ru-RU" sz="2900" b="1" dirty="0"/>
              <a:t>В честь праздника Победы</a:t>
            </a:r>
            <a:br>
              <a:rPr lang="ru-RU" sz="2900" b="1" dirty="0"/>
            </a:br>
            <a:r>
              <a:rPr lang="ru-RU" sz="2900" b="1" dirty="0"/>
              <a:t>Орудия палят.</a:t>
            </a:r>
            <a:br>
              <a:rPr lang="ru-RU" sz="2900" b="1" dirty="0"/>
            </a:b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/>
              <a:t>Вокруг всё было тихо,</a:t>
            </a:r>
            <a:br>
              <a:rPr lang="ru-RU" sz="2900" b="1" dirty="0"/>
            </a:br>
            <a:r>
              <a:rPr lang="ru-RU" sz="2900" b="1" dirty="0"/>
              <a:t>И вдруг - салют! Салют!</a:t>
            </a:r>
            <a:br>
              <a:rPr lang="ru-RU" sz="2900" b="1" dirty="0"/>
            </a:br>
            <a:r>
              <a:rPr lang="ru-RU" sz="2900" b="1" dirty="0"/>
              <a:t>Ракеты в небе вспыхнули</a:t>
            </a:r>
            <a:br>
              <a:rPr lang="ru-RU" sz="2900" b="1" dirty="0"/>
            </a:br>
            <a:r>
              <a:rPr lang="ru-RU" sz="2900" b="1" dirty="0"/>
              <a:t>И там, и тут!</a:t>
            </a:r>
            <a:br>
              <a:rPr lang="ru-RU" sz="2900" b="1" dirty="0"/>
            </a:b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/>
              <a:t>Над площадью,</a:t>
            </a:r>
            <a:br>
              <a:rPr lang="ru-RU" sz="2900" b="1" dirty="0"/>
            </a:br>
            <a:r>
              <a:rPr lang="ru-RU" sz="2900" b="1" dirty="0"/>
              <a:t>Над крышами,</a:t>
            </a:r>
            <a:br>
              <a:rPr lang="ru-RU" sz="2900" b="1" dirty="0"/>
            </a:br>
            <a:r>
              <a:rPr lang="ru-RU" sz="2900" b="1" dirty="0"/>
              <a:t>Над праздничной Москвой</a:t>
            </a:r>
            <a:br>
              <a:rPr lang="ru-RU" sz="2900" b="1" dirty="0"/>
            </a:br>
            <a:r>
              <a:rPr lang="ru-RU" sz="2900" b="1" dirty="0"/>
              <a:t>Взвиваются все выше</a:t>
            </a:r>
            <a:br>
              <a:rPr lang="ru-RU" sz="2900" b="1" dirty="0"/>
            </a:br>
            <a:r>
              <a:rPr lang="ru-RU" sz="2900" b="1" dirty="0"/>
              <a:t>Огней фонтан живой!</a:t>
            </a:r>
            <a:br>
              <a:rPr lang="ru-RU" sz="2900" b="1" dirty="0"/>
            </a:b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/>
              <a:t>На улицу, на улицу</a:t>
            </a:r>
            <a:br>
              <a:rPr lang="ru-RU" sz="2900" b="1" dirty="0"/>
            </a:br>
            <a:r>
              <a:rPr lang="ru-RU" sz="2900" b="1" dirty="0"/>
              <a:t>Все радостно бегут,</a:t>
            </a:r>
            <a:br>
              <a:rPr lang="ru-RU" sz="2900" b="1" dirty="0"/>
            </a:br>
            <a:r>
              <a:rPr lang="ru-RU" sz="2900" b="1" dirty="0"/>
              <a:t>Кричат "Ур-р-</a:t>
            </a:r>
            <a:r>
              <a:rPr lang="ru-RU" sz="2900" b="1" dirty="0" err="1"/>
              <a:t>ра</a:t>
            </a:r>
            <a:r>
              <a:rPr lang="ru-RU" sz="2900" b="1" dirty="0"/>
              <a:t>"!</a:t>
            </a:r>
            <a:br>
              <a:rPr lang="ru-RU" sz="2900" b="1" dirty="0"/>
            </a:br>
            <a:r>
              <a:rPr lang="ru-RU" sz="2900" b="1" dirty="0"/>
              <a:t>Любуются</a:t>
            </a:r>
            <a:br>
              <a:rPr lang="ru-RU" sz="2900" b="1" dirty="0"/>
            </a:br>
            <a:r>
              <a:rPr lang="ru-RU" sz="2900" b="1" dirty="0"/>
              <a:t>На праздничный</a:t>
            </a:r>
            <a:br>
              <a:rPr lang="ru-RU" sz="2900" b="1" dirty="0"/>
            </a:br>
            <a:r>
              <a:rPr lang="ru-RU" sz="2900" b="1" dirty="0"/>
              <a:t>Салют!</a:t>
            </a:r>
          </a:p>
        </p:txBody>
      </p:sp>
    </p:spTree>
    <p:extLst>
      <p:ext uri="{BB962C8B-B14F-4D97-AF65-F5344CB8AC3E}">
        <p14:creationId xmlns:p14="http://schemas.microsoft.com/office/powerpoint/2010/main" val="26812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22514"/>
            <a:ext cx="9601196" cy="6768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Ход работы: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95401" y="1496291"/>
            <a:ext cx="9601196" cy="4379577"/>
          </a:xfrm>
        </p:spPr>
        <p:txBody>
          <a:bodyPr/>
          <a:lstStyle/>
          <a:p>
            <a:r>
              <a:rPr lang="ru-RU" dirty="0"/>
              <a:t>Лист белого картона закрашиваем цветными восковыми мелками. Закрашиваем очень плотно, чтобы не видно было картона.</a:t>
            </a:r>
          </a:p>
        </p:txBody>
      </p:sp>
      <p:pic>
        <p:nvPicPr>
          <p:cNvPr id="4100" name="Picture 4" descr="https://ped-kopilka.ru/upload/blogs2/2017/5/54343_b80ae431204b8b9e50ecad3dbfa2b44a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3" y="2458191"/>
            <a:ext cx="8740239" cy="356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04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17517"/>
            <a:ext cx="9601196" cy="1603169"/>
          </a:xfrm>
        </p:spPr>
        <p:txBody>
          <a:bodyPr>
            <a:noAutofit/>
          </a:bodyPr>
          <a:lstStyle/>
          <a:p>
            <a:r>
              <a:rPr lang="ru-RU" sz="2200" b="1" dirty="0"/>
              <a:t>Теперь в черную гуашь добавляем намного жидкого мыла. Делается это, для того чтобы легко закрасить восковую поверхность картона. Закрашиваем лист картона черной гуашью очень плотно. Можно использовать черную тушь.</a:t>
            </a:r>
          </a:p>
        </p:txBody>
      </p:sp>
      <p:pic>
        <p:nvPicPr>
          <p:cNvPr id="5122" name="Picture 2" descr="https://ped-kopilka.ru/upload/blogs2/2017/5/54343_e97bb0fa81748f40bd4b12f32e456f6f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688" y="2557463"/>
            <a:ext cx="7992094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969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58140"/>
            <a:ext cx="9601196" cy="1727859"/>
          </a:xfrm>
        </p:spPr>
        <p:txBody>
          <a:bodyPr>
            <a:noAutofit/>
          </a:bodyPr>
          <a:lstStyle/>
          <a:p>
            <a:r>
              <a:rPr lang="ru-RU" sz="2200" b="1" dirty="0"/>
              <a:t>Когда высохнет гуашь, можно приступать к рисованию. </a:t>
            </a:r>
            <a:r>
              <a:rPr lang="ru-RU" sz="2200" b="1" dirty="0" smtClean="0"/>
              <a:t> </a:t>
            </a:r>
            <a:r>
              <a:rPr lang="ru-RU" sz="2200" b="1" dirty="0"/>
              <a:t>Для детей можно предложить ручку с не пишущим стержнем или крючок для вязания. Сначала легкими движениями намечаем линии первого залпа салюта. То, что уже "нацарапал" не сотрешь. Будете внимательны!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6690" y="8914891"/>
            <a:ext cx="6071206" cy="283470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/>
              <a:t>Теперь каждую линию "процарапываем" пожирнее, чтобы линии стали ярче.</a:t>
            </a:r>
          </a:p>
        </p:txBody>
      </p:sp>
      <p:pic>
        <p:nvPicPr>
          <p:cNvPr id="6146" name="Picture 2" descr="https://ped-kopilka.ru/upload/blogs2/2017/5/54343_bab0995372c512f80e721a8a803b3837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3194026"/>
            <a:ext cx="9951522" cy="288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85455" y="2547695"/>
            <a:ext cx="9646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Helvetica Neue"/>
              </a:rPr>
              <a:t>Теперь каждую линию "процарапываем" пожирнее</a:t>
            </a:r>
            <a:r>
              <a:rPr lang="ru-RU" b="1" dirty="0" smtClean="0">
                <a:solidFill>
                  <a:srgbClr val="000000"/>
                </a:solidFill>
                <a:latin typeface="Helvetica Neue"/>
              </a:rPr>
              <a:t>, чтобы </a:t>
            </a:r>
            <a:r>
              <a:rPr lang="ru-RU" b="1" dirty="0">
                <a:solidFill>
                  <a:srgbClr val="000000"/>
                </a:solidFill>
                <a:latin typeface="Helvetica Neue"/>
              </a:rPr>
              <a:t>линии стали ярче</a:t>
            </a:r>
            <a:r>
              <a:rPr lang="ru-RU" b="1" dirty="0" smtClean="0">
                <a:solidFill>
                  <a:srgbClr val="000000"/>
                </a:solidFill>
                <a:latin typeface="Helvetica Neue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113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900" b="1" dirty="0"/>
              <a:t>Таким же образом выполняются все залпы салюта</a:t>
            </a:r>
            <a:r>
              <a:rPr lang="ru-RU" sz="1900" b="1" dirty="0" smtClean="0"/>
              <a:t>.</a:t>
            </a:r>
            <a:br>
              <a:rPr lang="ru-RU" sz="1900" b="1" dirty="0" smtClean="0"/>
            </a:br>
            <a:r>
              <a:rPr lang="ru-RU" sz="1900" b="1" dirty="0"/>
              <a:t>"Процарапаем" отдельными линиями гладь реки, где отражаются залпы салюта</a:t>
            </a:r>
            <a:r>
              <a:rPr lang="ru-RU" sz="1900" b="1" dirty="0" smtClean="0"/>
              <a:t>.</a:t>
            </a:r>
            <a:br>
              <a:rPr lang="ru-RU" sz="1900" b="1" dirty="0" smtClean="0"/>
            </a:br>
            <a:r>
              <a:rPr lang="ru-RU" sz="1900" b="1" dirty="0"/>
              <a:t>Нарисуем на набережной реки дома</a:t>
            </a:r>
            <a:r>
              <a:rPr lang="ru-RU" sz="1900" b="1" dirty="0" smtClean="0"/>
              <a:t>.</a:t>
            </a:r>
            <a:br>
              <a:rPr lang="ru-RU" sz="1900" b="1" dirty="0" smtClean="0"/>
            </a:br>
            <a:r>
              <a:rPr lang="ru-RU" sz="1900" b="1" dirty="0"/>
              <a:t>Нарисуем окна, в которых тоже отражаются залпы салюта.</a:t>
            </a:r>
          </a:p>
        </p:txBody>
      </p:sp>
      <p:pic>
        <p:nvPicPr>
          <p:cNvPr id="7170" name="Picture 2" descr="https://ped-kopilka.ru/upload/blogs2/2017/5/54343_efbb21775f181fb9c617ecf3c3a15341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03" y="2285999"/>
            <a:ext cx="10117777" cy="381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760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такие замечательные работы у вас </a:t>
            </a:r>
            <a:r>
              <a:rPr lang="ru-RU" dirty="0" err="1" smtClean="0"/>
              <a:t>ребта</a:t>
            </a:r>
            <a:r>
              <a:rPr lang="ru-RU" dirty="0" smtClean="0"/>
              <a:t> должны получиться! Спасибо за внимание!</a:t>
            </a:r>
            <a:endParaRPr lang="ru-RU" dirty="0"/>
          </a:p>
        </p:txBody>
      </p:sp>
      <p:pic>
        <p:nvPicPr>
          <p:cNvPr id="8194" name="Picture 2" descr="https://ped-kopilka.ru/upload/blogs2/2017/5/54343_b1f33e17480698d0fd66a363356cc168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98817"/>
            <a:ext cx="8680862" cy="35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696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</TotalTime>
  <Words>170</Words>
  <Application>Microsoft Office PowerPoint</Application>
  <PresentationFormat>Произвольный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Натуральные материалы</vt:lpstr>
      <vt:lpstr>Художественно-эстетическое развитие. Рисование. «Салют Победы» </vt:lpstr>
      <vt:lpstr>Материалы:       </vt:lpstr>
      <vt:lpstr>Граттаж (от франц. Gratter — скрести, царапать) — это способ выполнения рисунка путем процарапывания острым инструментом бумаги или картона, залитых тушью или черной гуашью.  </vt:lpstr>
      <vt:lpstr>Стихотворение «Салют»  автор: О. Высотская</vt:lpstr>
      <vt:lpstr>Ход работы:</vt:lpstr>
      <vt:lpstr>Теперь в черную гуашь добавляем намного жидкого мыла. Делается это, для того чтобы легко закрасить восковую поверхность картона. Закрашиваем лист картона черной гуашью очень плотно. Можно использовать черную тушь.</vt:lpstr>
      <vt:lpstr>Когда высохнет гуашь, можно приступать к рисованию.  Для детей можно предложить ручку с не пишущим стержнем или крючок для вязания. Сначала легкими движениями намечаем линии первого залпа салюта. То, что уже "нацарапал" не сотрешь. Будете внимательны!</vt:lpstr>
      <vt:lpstr>Таким же образом выполняются все залпы салюта. "Процарапаем" отдельными линиями гладь реки, где отражаются залпы салюта. Нарисуем на набережной реки дома. Нарисуем окна, в которых тоже отражаются залпы салюта.</vt:lpstr>
      <vt:lpstr>Вот такие замечательные работы у вас ребта должны получиться! 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Конструирование из бумаги «Пилотка солдату» .</dc:title>
  <dc:creator>ДОМ</dc:creator>
  <cp:lastModifiedBy>МБДОУ №16</cp:lastModifiedBy>
  <cp:revision>26</cp:revision>
  <dcterms:created xsi:type="dcterms:W3CDTF">2020-04-24T09:06:30Z</dcterms:created>
  <dcterms:modified xsi:type="dcterms:W3CDTF">2020-04-29T08:28:31Z</dcterms:modified>
</cp:coreProperties>
</file>