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5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1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5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6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3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4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768ADAA-37A2-4FEB-8DD0-9E791281604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51D9BC1-62FF-4F5A-B624-C8357C09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5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1" y="1187532"/>
            <a:ext cx="9591303" cy="286195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Художественно-эстетическое развитие. Лепка.</a:t>
            </a:r>
            <a:br>
              <a:rPr lang="ru-RU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«Солдат»</a:t>
            </a:r>
            <a:endParaRPr lang="ru-RU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0868" y="4655128"/>
            <a:ext cx="2707573" cy="1425038"/>
          </a:xfrm>
        </p:spPr>
        <p:txBody>
          <a:bodyPr>
            <a:noAutofit/>
          </a:bodyPr>
          <a:lstStyle/>
          <a:p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0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280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празднике 9 мая.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Ребята кто знает, какой праздник скоро мы будем праздновать? </a:t>
            </a:r>
          </a:p>
          <a:p>
            <a:r>
              <a:rPr lang="ru-RU" dirty="0"/>
              <a:t>- В этот день – 9 мая, в каждой семье вспоминают тех, кто погиб на полях сражений, и поздравляют тех, кто дожил до великого праздника. Много русских солдат погибло во время Великой Отечественной войны под вражескими пулями. С момента окончания войны прошло </a:t>
            </a:r>
            <a:r>
              <a:rPr lang="ru-RU" dirty="0" smtClean="0"/>
              <a:t>много </a:t>
            </a:r>
            <a:r>
              <a:rPr lang="ru-RU" dirty="0"/>
              <a:t>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 в благодарность за то, что они сражались, за то, что были смелыми, в память о героях – защитниках во всех городах и посёлках нашей большой страны называют улицы, на месте гибели и на родине воздвигнуты памятники. Никто не забыт и ничто не забыто. В этом году 9 мая вся страна празднует великий подвиг своего народа – </a:t>
            </a:r>
            <a:r>
              <a:rPr lang="ru-RU" dirty="0" smtClean="0"/>
              <a:t>75-летие </a:t>
            </a:r>
            <a:r>
              <a:rPr lang="ru-RU" dirty="0"/>
              <a:t>со Дня  Победы.</a:t>
            </a:r>
          </a:p>
          <a:p>
            <a:r>
              <a:rPr lang="ru-RU" dirty="0"/>
              <a:t>Предлагаю вам вылепить фигуры солдат, стоящих у обелисков.</a:t>
            </a:r>
          </a:p>
        </p:txBody>
      </p:sp>
    </p:spTree>
    <p:extLst>
      <p:ext uri="{BB962C8B-B14F-4D97-AF65-F5344CB8AC3E}">
        <p14:creationId xmlns:p14="http://schemas.microsoft.com/office/powerpoint/2010/main" val="232532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8135"/>
            <a:ext cx="10515600" cy="121128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229" y="1430877"/>
            <a:ext cx="10515601" cy="1126344"/>
          </a:xfrm>
        </p:spPr>
        <p:txBody>
          <a:bodyPr>
            <a:normAutofit/>
          </a:bodyPr>
          <a:lstStyle/>
          <a:p>
            <a:r>
              <a:rPr lang="ru-RU" dirty="0" smtClean="0"/>
              <a:t>Пластилин,</a:t>
            </a:r>
            <a:r>
              <a:rPr lang="ru-RU" dirty="0" smtClean="0"/>
              <a:t> </a:t>
            </a:r>
            <a:r>
              <a:rPr lang="ru-RU" dirty="0"/>
              <a:t>стеки, зубочистки целые и половинки по количеству детей, дощечки, влажные салфетки, макет обелиска, иллюстрации с изображением воинов.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41" y="2146516"/>
            <a:ext cx="4711484" cy="47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1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356461"/>
            <a:ext cx="10772775" cy="18012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выполнения работы;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75" y="1971304"/>
            <a:ext cx="4732633" cy="4334494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/>
              <a:t>С чего мы начинаем работу? (С лепки туловища). 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 </a:t>
            </a:r>
            <a:r>
              <a:rPr lang="ru-RU" dirty="0" smtClean="0"/>
              <a:t>Что </a:t>
            </a:r>
            <a:r>
              <a:rPr lang="ru-RU" dirty="0"/>
              <a:t>делаем потом? (голову</a:t>
            </a:r>
            <a:r>
              <a:rPr lang="ru-RU" dirty="0" smtClean="0"/>
              <a:t>).</a:t>
            </a:r>
          </a:p>
          <a:p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Что делаем дальше? (руки</a:t>
            </a:r>
            <a:r>
              <a:rPr lang="ru-RU" dirty="0" smtClean="0"/>
              <a:t>).</a:t>
            </a:r>
          </a:p>
          <a:p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Что делаем в последнюю очередь? (пилотку) </a:t>
            </a:r>
            <a:endParaRPr lang="ru-RU" dirty="0" smtClean="0"/>
          </a:p>
          <a:p>
            <a:r>
              <a:rPr lang="ru-RU" dirty="0"/>
              <a:t>5</a:t>
            </a:r>
            <a:r>
              <a:rPr lang="ru-RU" dirty="0" smtClean="0"/>
              <a:t>И </a:t>
            </a:r>
            <a:r>
              <a:rPr lang="ru-RU" dirty="0"/>
              <a:t>чем заканчиваем работу? </a:t>
            </a:r>
            <a:endParaRPr lang="ru-RU" dirty="0" smtClean="0"/>
          </a:p>
          <a:p>
            <a:r>
              <a:rPr lang="ru-RU" dirty="0"/>
              <a:t>6</a:t>
            </a:r>
            <a:r>
              <a:rPr lang="ru-RU" dirty="0" smtClean="0"/>
              <a:t>(украшаем </a:t>
            </a:r>
            <a:r>
              <a:rPr lang="ru-RU" dirty="0"/>
              <a:t>солдата деталями).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38" y="1999282"/>
            <a:ext cx="3195076" cy="45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5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40" y="2517569"/>
            <a:ext cx="10871859" cy="3659394"/>
          </a:xfrm>
        </p:spPr>
        <p:txBody>
          <a:bodyPr>
            <a:normAutofit/>
          </a:bodyPr>
          <a:lstStyle/>
          <a:p>
            <a:r>
              <a:rPr lang="ru-RU" dirty="0" smtClean="0"/>
              <a:t>      «</a:t>
            </a:r>
            <a:r>
              <a:rPr lang="ru-RU" dirty="0"/>
              <a:t>Становитесь дружно в ряд!</a:t>
            </a:r>
            <a:br>
              <a:rPr lang="ru-RU" dirty="0"/>
            </a:br>
            <a:r>
              <a:rPr lang="ru-RU" dirty="0"/>
              <a:t>      Первый встал, за ним – второй,</a:t>
            </a:r>
            <a:br>
              <a:rPr lang="ru-RU" dirty="0"/>
            </a:br>
            <a:r>
              <a:rPr lang="ru-RU" dirty="0"/>
              <a:t>      Безымянный, быстро в строй</a:t>
            </a:r>
            <a:r>
              <a:rPr lang="ru-RU" dirty="0" smtClean="0"/>
              <a:t>!»</a:t>
            </a:r>
          </a:p>
          <a:p>
            <a:endParaRPr lang="ru-RU" sz="4000" dirty="0"/>
          </a:p>
          <a:p>
            <a:r>
              <a:rPr lang="ru-RU" dirty="0"/>
              <a:t>      Поочередно разгибать пальцы, начиная с большого. Затем большим пальцем касаться всех остальных – «будить». Одновременно с восклицанием «Ура!» кулачок разжать, широко расставив пальцы в стороны.</a:t>
            </a:r>
            <a:endParaRPr lang="ru-RU" sz="4000" dirty="0"/>
          </a:p>
          <a:p>
            <a:pPr lvl="4"/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07000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463138"/>
            <a:ext cx="10515600" cy="76122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96" y="1797803"/>
            <a:ext cx="3878602" cy="3771724"/>
          </a:xfrm>
        </p:spPr>
        <p:txBody>
          <a:bodyPr>
            <a:noAutofit/>
          </a:bodyPr>
          <a:lstStyle/>
          <a:p>
            <a:r>
              <a:rPr lang="ru-RU" sz="1800" dirty="0"/>
              <a:t>Кусок </a:t>
            </a:r>
            <a:r>
              <a:rPr lang="ru-RU" sz="1800" dirty="0" smtClean="0"/>
              <a:t>пластилина </a:t>
            </a:r>
            <a:r>
              <a:rPr lang="ru-RU" sz="1800" dirty="0" smtClean="0"/>
              <a:t>разделить </a:t>
            </a:r>
            <a:r>
              <a:rPr lang="ru-RU" sz="1800" dirty="0"/>
              <a:t> на 4 куска: самый большой –туловище и ноги, поменьше кусочек  руки, еще один такой же –голова,  и самый маленький пилотка.</a:t>
            </a:r>
          </a:p>
          <a:p>
            <a:r>
              <a:rPr lang="ru-RU" sz="1800" i="1" u="sng" dirty="0"/>
              <a:t>Начинаем с туловища</a:t>
            </a:r>
            <a:r>
              <a:rPr lang="ru-RU" sz="1800" i="1" u="sng" dirty="0" smtClean="0"/>
              <a:t>. </a:t>
            </a:r>
            <a:r>
              <a:rPr lang="ru-RU" sz="1800" dirty="0" smtClean="0"/>
              <a:t>Нужно </a:t>
            </a:r>
            <a:r>
              <a:rPr lang="ru-RU" sz="1800" dirty="0"/>
              <a:t>взять самый большой кусок глины и раскатать   колбаску (столбик). Затем взять стеку и разрезать до середины, намечая ноги. Затем вытянуть  и сформировать ноги, немного отогнуть снизу, формируя ступни.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98" y="1565525"/>
            <a:ext cx="6182209" cy="41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0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764" y="1720840"/>
            <a:ext cx="5452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>
                <a:solidFill>
                  <a:srgbClr val="292929"/>
                </a:solidFill>
                <a:latin typeface="Times New Roman" panose="02020603050405020304" pitchFamily="18" charset="0"/>
              </a:rPr>
              <a:t>Голова</a:t>
            </a:r>
            <a:r>
              <a:rPr lang="ru-RU" sz="2000" i="1" dirty="0">
                <a:solidFill>
                  <a:srgbClr val="292929"/>
                </a:solidFill>
                <a:latin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</a:rPr>
              <a:t> С помощью стеки отделить комок глины и скатать его в шарик. Взять половинку зубочистки, один конец вставляем  в туловище, на другой нанизываем  голову.</a:t>
            </a:r>
            <a:endParaRPr lang="ru-RU" sz="2000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000" i="1" u="sng" dirty="0">
                <a:solidFill>
                  <a:srgbClr val="292929"/>
                </a:solidFill>
                <a:latin typeface="Times New Roman" panose="02020603050405020304" pitchFamily="18" charset="0"/>
              </a:rPr>
              <a:t>Руки. 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</a:rPr>
              <a:t>Взять 3-ий кусок и раскатать колбаску. Она должна быть чуть длиннее и тоньше туловища, затем прикрепить в верхней части туловища  и примазать, смочив палец водой. Вот так.</a:t>
            </a:r>
            <a:endParaRPr lang="ru-RU" sz="2000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000" i="1" u="sng" dirty="0">
                <a:solidFill>
                  <a:srgbClr val="292929"/>
                </a:solidFill>
                <a:latin typeface="Times New Roman" panose="02020603050405020304" pitchFamily="18" charset="0"/>
              </a:rPr>
              <a:t>Пилотка. 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</a:rPr>
              <a:t>Скатать шарик, прищипнуть большим и указательным пальцем правой руки, а пальцем левой руки сплющить одну сторону.</a:t>
            </a:r>
            <a:endParaRPr lang="ru-RU" sz="2000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000" i="1" u="sng" dirty="0">
                <a:solidFill>
                  <a:srgbClr val="292929"/>
                </a:solidFill>
                <a:latin typeface="Times New Roman" panose="02020603050405020304" pitchFamily="18" charset="0"/>
              </a:rPr>
              <a:t>Декорирование.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</a:rPr>
              <a:t> Нужно взять зубочистку и прорисовать процарапывая китель, пуговицы, пояс, руки, брюки внизу.</a:t>
            </a:r>
            <a:endParaRPr lang="ru-RU" sz="2000" b="0" i="0" dirty="0">
              <a:solidFill>
                <a:srgbClr val="292929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10" y="925298"/>
            <a:ext cx="30384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0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5090 500x3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8" y="712520"/>
            <a:ext cx="9084623" cy="53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6946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135</TotalTime>
  <Words>114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Метрополия</vt:lpstr>
      <vt:lpstr>Художественно-эстетическое развитие. Лепка. «Солдат»</vt:lpstr>
      <vt:lpstr>Рассказ о празднике 9 мая.</vt:lpstr>
      <vt:lpstr>Материалы:</vt:lpstr>
      <vt:lpstr>Этапы выполнения работы;</vt:lpstr>
      <vt:lpstr>Пальчиковая гимнастика:</vt:lpstr>
      <vt:lpstr>Последовательность работы;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симметрия</dc:title>
  <dc:creator>ДОМ</dc:creator>
  <cp:lastModifiedBy>МБДОУ №16</cp:lastModifiedBy>
  <cp:revision>25</cp:revision>
  <dcterms:created xsi:type="dcterms:W3CDTF">2020-02-10T13:23:17Z</dcterms:created>
  <dcterms:modified xsi:type="dcterms:W3CDTF">2020-04-29T08:26:27Z</dcterms:modified>
</cp:coreProperties>
</file>