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3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5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8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4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6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4013-7CC4-48EB-86C8-E169F2D5BC8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F02C-B194-4020-A68F-6410D2EA4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dirty="0" smtClean="0"/>
              <a:t>Художественно-эстетическое развитие. Конструирование.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9361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«Возложение цветов к Вечному огню. Тюльпан (оригами)» 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13794" cy="33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6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618856" cy="5577483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Победа досталась нам  ценой самого дорогого, что есть у человека – жизни. Много солдат полегло на поле боя, не вернулось домой: «Никто не забыт, ничто не забыто» - такие слова написаны на могиле Неизвестному солдату. В память о погибших горит вечный огонь. Его никогда не задуют ветры, не затушат дожди, не погасит время.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Сегодня мы с вами сделаем тюльпаны из бумаги.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Мы ведь с вами  немножко волшебники и художники и умеем творить чудеса с помощью ножниц, клея и цветной бумаги. (Показ образца).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- Давайте назовем основные части цветка - стебель, листья, цветок. А какие по цвету бывают тюльпаны? (ответы детей).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43" y="2276872"/>
            <a:ext cx="3622489" cy="248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0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Материалы: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Квадратный лист бумаги для цветка, и бумага для стебелька с листиком.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0011"/>
            <a:ext cx="7200800" cy="18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Согните квадратный лист бумаги по диагоналям. Разверните в исходное положение.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Согните лист пополам по горизонтали. Разверните.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Вогните продольные сгибы внутрь, что бы получился треугольник со складками внутри. Это базовая модель - треугольник (водяная </a:t>
            </a:r>
            <a:r>
              <a:rPr lang="ru-RU" sz="2000" dirty="0" err="1" smtClean="0">
                <a:effectLst/>
                <a:latin typeface="Times New Roman"/>
                <a:ea typeface="Times New Roman"/>
                <a:cs typeface="Times New Roman"/>
              </a:rPr>
              <a:t>бомбочка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779377" cy="214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1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Верхние нижние уголки отогнуть вверх до вершины.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Перевернуть модель и проделать лицом вниз то же самое с еще одними нижними уголками.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Отогните правый угол, что бы получился ромб со сгибом посередине, переверните модель и повторите.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98" y="2708920"/>
            <a:ext cx="746328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9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Следите за тем, чтобы кромки и уголки смотрели вверх.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Загните правый угол к центру, немного заходя за центр. Загните левый угол внахлест так, чтобы он полностью закрывал правый угол. Переверните фигурку и повторите процедуру.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Заправьте один угол в другой. Повторите этот шаг, перевернув фигуру.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3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стебель</a:t>
            </a:r>
            <a:endParaRPr lang="ru-RU" dirty="0"/>
          </a:p>
        </p:txBody>
      </p:sp>
      <p:pic>
        <p:nvPicPr>
          <p:cNvPr id="4" name="Объект 3" descr="Схема оригам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214" y="3177381"/>
            <a:ext cx="29935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3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Складываем стебель с листиком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Разверните квадратный лист углом верх.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Правый и левые углы загните вперед до середины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Теперь получившиеся боковые углы согните до середины по схеме.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Объект 3" descr="Схема оригам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7"/>
            <a:ext cx="67687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38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700" dirty="0" smtClean="0">
                <a:effectLst/>
                <a:latin typeface="Times New Roman"/>
                <a:ea typeface="Times New Roman"/>
                <a:cs typeface="Times New Roman"/>
              </a:rPr>
              <a:t>Верхние боковые углы опять сложите до середины.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>
                <a:effectLst/>
                <a:latin typeface="Times New Roman"/>
                <a:ea typeface="Times New Roman"/>
                <a:cs typeface="Times New Roman"/>
              </a:rPr>
              <a:t>Согните фигуру пополам по горизонтали.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>
                <a:effectLst/>
                <a:latin typeface="Times New Roman"/>
                <a:ea typeface="Times New Roman"/>
                <a:cs typeface="Times New Roman"/>
              </a:rPr>
              <a:t>Теперь сложите пополам по вертикали.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dirty="0" smtClean="0">
                <a:effectLst/>
                <a:latin typeface="Times New Roman"/>
                <a:ea typeface="Times New Roman"/>
                <a:cs typeface="Times New Roman"/>
              </a:rPr>
              <a:t>Потяните за внутренний треугольник и слегка вытяните его вправо, закрепите новую линию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сгиба.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2D2A2A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3" y="3119405"/>
            <a:ext cx="2259282" cy="326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637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Художественно-эстетическое развитие. Конструирование.</vt:lpstr>
      <vt:lpstr>Презентация PowerPoint</vt:lpstr>
      <vt:lpstr>Материалы: Квадратный лист бумаги для цветка, и бумага для стебелька с листиком.   </vt:lpstr>
      <vt:lpstr>Согните квадратный лист бумаги по диагоналям. Разверните в исходное положение. Согните лист пополам по горизонтали. Разверните. Вогните продольные сгибы внутрь, что бы получился треугольник со складками внутри. Это базовая модель - треугольник (водяная бомбочка).</vt:lpstr>
      <vt:lpstr>Верхние нижние уголки отогнуть вверх до вершины. Перевернуть модель и проделать лицом вниз то же самое с еще одними нижними уголками. Отогните правый угол, что бы получился ромб со сгибом посередине, переверните модель и повторите.   </vt:lpstr>
      <vt:lpstr>Презентация PowerPoint</vt:lpstr>
      <vt:lpstr>Как сделать стебель</vt:lpstr>
      <vt:lpstr>Складываем стебель с листиком Разверните квадратный лист углом верх. Правый и левые углы загните вперед до середины Теперь получившиеся боковые углы согните до середины по схеме.   </vt:lpstr>
      <vt:lpstr>Верхние боковые углы опять сложите до середины. Согните фигуру пополам по горизонтали. Теперь сложите пополам по вертикали. Потяните за внутренний треугольник и слегка вытяните его вправо, закрепите новую линию сгиба.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Конструирование.</dc:title>
  <dc:creator>МБДОУ №16</dc:creator>
  <cp:lastModifiedBy>МБДОУ №16</cp:lastModifiedBy>
  <cp:revision>1</cp:revision>
  <dcterms:created xsi:type="dcterms:W3CDTF">2020-04-29T08:40:41Z</dcterms:created>
  <dcterms:modified xsi:type="dcterms:W3CDTF">2020-04-29T08:50:13Z</dcterms:modified>
</cp:coreProperties>
</file>