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594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33a3f2904d6b174785ebfdd706eb58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8798" y="0"/>
            <a:ext cx="4852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gimna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399" y="2382"/>
            <a:ext cx="5141713" cy="685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hello_html_3ab72b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199" y="-304799"/>
            <a:ext cx="5064323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2020-04-27T15:47:14Z</dcterms:created>
  <dcterms:modified xsi:type="dcterms:W3CDTF">2020-04-27T15:56:01Z</dcterms:modified>
</cp:coreProperties>
</file>